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4" r:id="rId5"/>
  </p:sldMasterIdLst>
  <p:notesMasterIdLst>
    <p:notesMasterId r:id="rId31"/>
  </p:notesMasterIdLst>
  <p:sldIdLst>
    <p:sldId id="256" r:id="rId6"/>
    <p:sldId id="361" r:id="rId7"/>
    <p:sldId id="259" r:id="rId8"/>
    <p:sldId id="260" r:id="rId9"/>
    <p:sldId id="261" r:id="rId10"/>
    <p:sldId id="348" r:id="rId11"/>
    <p:sldId id="349" r:id="rId12"/>
    <p:sldId id="343" r:id="rId13"/>
    <p:sldId id="335" r:id="rId14"/>
    <p:sldId id="342" r:id="rId15"/>
    <p:sldId id="338" r:id="rId16"/>
    <p:sldId id="336" r:id="rId17"/>
    <p:sldId id="337" r:id="rId18"/>
    <p:sldId id="333" r:id="rId19"/>
    <p:sldId id="339" r:id="rId20"/>
    <p:sldId id="340" r:id="rId21"/>
    <p:sldId id="332" r:id="rId22"/>
    <p:sldId id="355" r:id="rId23"/>
    <p:sldId id="356" r:id="rId24"/>
    <p:sldId id="357" r:id="rId25"/>
    <p:sldId id="359" r:id="rId26"/>
    <p:sldId id="362" r:id="rId27"/>
    <p:sldId id="364" r:id="rId28"/>
    <p:sldId id="367" r:id="rId29"/>
    <p:sldId id="366" r:id="rId3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1pPr>
    <a:lvl2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2pPr>
    <a:lvl3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3pPr>
    <a:lvl4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4pPr>
    <a:lvl5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5pPr>
    <a:lvl6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6pPr>
    <a:lvl7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7pPr>
    <a:lvl8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8pPr>
    <a:lvl9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396E"/>
    <a:srgbClr val="EE230C"/>
    <a:srgbClr val="BE223D"/>
    <a:srgbClr val="E2424B"/>
    <a:srgbClr val="EFEFEF"/>
    <a:srgbClr val="FCFC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81" autoAdjust="0"/>
    <p:restoredTop sz="94660"/>
  </p:normalViewPr>
  <p:slideViewPr>
    <p:cSldViewPr snapToGrid="0">
      <p:cViewPr varScale="1">
        <p:scale>
          <a:sx n="74" d="100"/>
          <a:sy n="74" d="100"/>
        </p:scale>
        <p:origin x="414"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re Guerini" userId="c20e0a589c0042a2" providerId="ADAL" clId="{0D561506-AE8F-4FAB-B0C4-CC75B2863667}"/>
    <pc:docChg chg="delSld">
      <pc:chgData name="Alexandre Guerini" userId="c20e0a589c0042a2" providerId="ADAL" clId="{0D561506-AE8F-4FAB-B0C4-CC75B2863667}" dt="2020-06-16T09:23:46.958" v="0" actId="47"/>
      <pc:docMkLst>
        <pc:docMk/>
      </pc:docMkLst>
      <pc:sldChg chg="del">
        <pc:chgData name="Alexandre Guerini" userId="c20e0a589c0042a2" providerId="ADAL" clId="{0D561506-AE8F-4FAB-B0C4-CC75B2863667}" dt="2020-06-16T09:23:46.958" v="0" actId="47"/>
        <pc:sldMkLst>
          <pc:docMk/>
          <pc:sldMk cId="2745918769" sldId="3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E6B4B8-6D63-4F1A-AF9B-50FAB0FFBEC1}" type="datetimeFigureOut">
              <a:rPr lang="en-US" smtClean="0"/>
              <a:t>6/16/2020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7B2CAC-D101-461A-AB5C-AF0685263D7D}" type="slidenum">
              <a:rPr lang="en-US" smtClean="0"/>
              <a:t>‹#›</a:t>
            </a:fld>
            <a:endParaRPr lang="en-US"/>
          </a:p>
        </p:txBody>
      </p:sp>
    </p:spTree>
    <p:extLst>
      <p:ext uri="{BB962C8B-B14F-4D97-AF65-F5344CB8AC3E}">
        <p14:creationId xmlns:p14="http://schemas.microsoft.com/office/powerpoint/2010/main" val="3978282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8</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9</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10</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11</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12</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13</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14</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15</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16</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17</a:t>
            </a:fld>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18</a:t>
            </a:fld>
            <a:endParaRPr lang="es-ES"/>
          </a:p>
        </p:txBody>
      </p:sp>
    </p:spTree>
    <p:extLst>
      <p:ext uri="{BB962C8B-B14F-4D97-AF65-F5344CB8AC3E}">
        <p14:creationId xmlns:p14="http://schemas.microsoft.com/office/powerpoint/2010/main" val="519800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19</a:t>
            </a:fld>
            <a:endParaRPr lang="es-ES"/>
          </a:p>
        </p:txBody>
      </p:sp>
    </p:spTree>
    <p:extLst>
      <p:ext uri="{BB962C8B-B14F-4D97-AF65-F5344CB8AC3E}">
        <p14:creationId xmlns:p14="http://schemas.microsoft.com/office/powerpoint/2010/main" val="3411662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20</a:t>
            </a:fld>
            <a:endParaRPr lang="es-ES"/>
          </a:p>
        </p:txBody>
      </p:sp>
    </p:spTree>
    <p:extLst>
      <p:ext uri="{BB962C8B-B14F-4D97-AF65-F5344CB8AC3E}">
        <p14:creationId xmlns:p14="http://schemas.microsoft.com/office/powerpoint/2010/main" val="3948610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21</a:t>
            </a:fld>
            <a:endParaRPr lang="es-ES"/>
          </a:p>
        </p:txBody>
      </p:sp>
    </p:spTree>
    <p:extLst>
      <p:ext uri="{BB962C8B-B14F-4D97-AF65-F5344CB8AC3E}">
        <p14:creationId xmlns:p14="http://schemas.microsoft.com/office/powerpoint/2010/main" val="13428663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22</a:t>
            </a:fld>
            <a:endParaRPr lang="es-ES"/>
          </a:p>
        </p:txBody>
      </p:sp>
    </p:spTree>
    <p:extLst>
      <p:ext uri="{BB962C8B-B14F-4D97-AF65-F5344CB8AC3E}">
        <p14:creationId xmlns:p14="http://schemas.microsoft.com/office/powerpoint/2010/main" val="4049553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24</a:t>
            </a:fld>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842467-F8D1-4678-A469-6DB2B783359D}"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Empty Layout copy">
    <p:spTree>
      <p:nvGrpSpPr>
        <p:cNvPr id="1" name=""/>
        <p:cNvGrpSpPr/>
        <p:nvPr/>
      </p:nvGrpSpPr>
      <p:grpSpPr>
        <a:xfrm>
          <a:off x="0" y="0"/>
          <a:ext cx="0" cy="0"/>
          <a:chOff x="0" y="0"/>
          <a:chExt cx="0" cy="0"/>
        </a:xfrm>
      </p:grpSpPr>
      <p:sp>
        <p:nvSpPr>
          <p:cNvPr id="42" name="Shape 42"/>
          <p:cNvSpPr/>
          <p:nvPr/>
        </p:nvSpPr>
        <p:spPr>
          <a:xfrm>
            <a:off x="-2" y="-24386"/>
            <a:ext cx="12192004" cy="6883401"/>
          </a:xfrm>
          <a:prstGeom prst="rect">
            <a:avLst/>
          </a:prstGeom>
          <a:solidFill>
            <a:srgbClr val="222222"/>
          </a:solidFill>
          <a:ln w="12700">
            <a:miter lim="400000"/>
          </a:ln>
        </p:spPr>
        <p:txBody>
          <a:bodyPr lIns="45718" tIns="45718" rIns="45718" bIns="45718" anchor="ctr"/>
          <a:lstStyle/>
          <a:p>
            <a:pPr algn="ctr">
              <a:defRPr>
                <a:latin typeface="Roboto"/>
                <a:ea typeface="Roboto"/>
                <a:cs typeface="Roboto"/>
                <a:sym typeface="Roboto"/>
              </a:defRPr>
            </a:pPr>
            <a:endParaRPr sz="900"/>
          </a:p>
        </p:txBody>
      </p:sp>
      <p:pic>
        <p:nvPicPr>
          <p:cNvPr id="5" name="Imagen 4" descr="Imagen que contiene reloj, dibujo&#10;&#10;Descripción generada automáticamente">
            <a:extLst>
              <a:ext uri="{FF2B5EF4-FFF2-40B4-BE49-F238E27FC236}">
                <a16:creationId xmlns:a16="http://schemas.microsoft.com/office/drawing/2014/main" id="{E621FCB8-D2A5-1844-8224-DEB45333CE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2571440" y="2633132"/>
            <a:ext cx="7049119" cy="1591737"/>
          </a:xfrm>
          <a:prstGeom prst="rect">
            <a:avLst/>
          </a:prstGeom>
        </p:spPr>
      </p:pic>
      <p:pic>
        <p:nvPicPr>
          <p:cNvPr id="44" name="image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87413" y="6169088"/>
            <a:ext cx="832182" cy="223478"/>
          </a:xfrm>
          <a:prstGeom prst="rect">
            <a:avLst/>
          </a:prstGeom>
          <a:ln w="12700">
            <a:miter lim="400000"/>
          </a:ln>
        </p:spPr>
      </p:pic>
      <p:sp>
        <p:nvSpPr>
          <p:cNvPr id="45" name="Shape 45"/>
          <p:cNvSpPr/>
          <p:nvPr/>
        </p:nvSpPr>
        <p:spPr>
          <a:xfrm>
            <a:off x="-246028" y="2356029"/>
            <a:ext cx="12699062" cy="12699060"/>
          </a:xfrm>
          <a:prstGeom prst="ellipse">
            <a:avLst/>
          </a:prstGeom>
          <a:ln w="25400">
            <a:solidFill>
              <a:srgbClr val="626162"/>
            </a:solidFill>
            <a:miter/>
          </a:ln>
        </p:spPr>
        <p:txBody>
          <a:bodyPr lIns="45718" tIns="45718" rIns="45718" bIns="45718" anchor="ctr"/>
          <a:lstStyle/>
          <a:p>
            <a:pPr algn="ctr">
              <a:defRPr>
                <a:latin typeface="Roboto"/>
                <a:ea typeface="Roboto"/>
                <a:cs typeface="Roboto"/>
                <a:sym typeface="Roboto"/>
              </a:defRPr>
            </a:pPr>
            <a:endParaRPr sz="900"/>
          </a:p>
        </p:txBody>
      </p:sp>
      <p:pic>
        <p:nvPicPr>
          <p:cNvPr id="46" name="image4.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5278" y="2246026"/>
            <a:ext cx="4939932" cy="2615059"/>
          </a:xfrm>
          <a:prstGeom prst="rect">
            <a:avLst/>
          </a:prstGeom>
          <a:ln w="12700">
            <a:miter lim="400000"/>
          </a:ln>
        </p:spPr>
      </p:pic>
      <p:sp>
        <p:nvSpPr>
          <p:cNvPr id="47" name="Shape 47"/>
          <p:cNvSpPr>
            <a:spLocks noGrp="1"/>
          </p:cNvSpPr>
          <p:nvPr>
            <p:ph type="sldNum" sz="quarter" idx="2"/>
          </p:nvPr>
        </p:nvSpPr>
        <p:spPr>
          <a:xfrm>
            <a:off x="10326688" y="510665"/>
            <a:ext cx="125034" cy="123111"/>
          </a:xfrm>
          <a:prstGeom prst="rect">
            <a:avLst/>
          </a:prstGeom>
        </p:spPr>
        <p:txBody>
          <a:bodyPr lIns="0" tIns="0" rIns="0" bIns="0"/>
          <a:lstStyle>
            <a:lvl1pPr defTabSz="457200"/>
          </a:lstStyle>
          <a:p>
            <a:fld id="{9421EC4B-2C1C-4339-8545-CBC68183F4DD}" type="slidenum">
              <a:rPr lang="en-US" smtClean="0"/>
              <a:t>‹#›</a:t>
            </a:fld>
            <a:endParaRPr lang="en-US"/>
          </a:p>
        </p:txBody>
      </p:sp>
      <p:pic>
        <p:nvPicPr>
          <p:cNvPr id="8" name="Picture 7">
            <a:extLst>
              <a:ext uri="{FF2B5EF4-FFF2-40B4-BE49-F238E27FC236}">
                <a16:creationId xmlns:a16="http://schemas.microsoft.com/office/drawing/2014/main" id="{14A46652-48B7-43D7-A9EA-3C6DF85A48F2}"/>
              </a:ext>
            </a:extLst>
          </p:cNvPr>
          <p:cNvPicPr>
            <a:picLocks noChangeAspect="1"/>
          </p:cNvPicPr>
          <p:nvPr userDrawn="1"/>
        </p:nvPicPr>
        <p:blipFill rotWithShape="1">
          <a:blip r:embed="rId5" cstate="email">
            <a:biLevel thresh="25000"/>
            <a:extLst>
              <a:ext uri="{28A0092B-C50C-407E-A947-70E740481C1C}">
                <a14:useLocalDpi xmlns:a14="http://schemas.microsoft.com/office/drawing/2010/main"/>
              </a:ext>
            </a:extLst>
          </a:blip>
          <a:srcRect/>
          <a:stretch/>
        </p:blipFill>
        <p:spPr>
          <a:xfrm>
            <a:off x="7237147" y="2772604"/>
            <a:ext cx="4609575" cy="1757853"/>
          </a:xfrm>
          <a:prstGeom prst="rect">
            <a:avLst/>
          </a:prstGeom>
        </p:spPr>
      </p:pic>
    </p:spTree>
    <p:extLst>
      <p:ext uri="{BB962C8B-B14F-4D97-AF65-F5344CB8AC3E}">
        <p14:creationId xmlns:p14="http://schemas.microsoft.com/office/powerpoint/2010/main" val="2875255669"/>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1_Empty Layout copy">
    <p:spTree>
      <p:nvGrpSpPr>
        <p:cNvPr id="1" name=""/>
        <p:cNvGrpSpPr/>
        <p:nvPr/>
      </p:nvGrpSpPr>
      <p:grpSpPr>
        <a:xfrm>
          <a:off x="0" y="0"/>
          <a:ext cx="0" cy="0"/>
          <a:chOff x="0" y="0"/>
          <a:chExt cx="0" cy="0"/>
        </a:xfrm>
      </p:grpSpPr>
      <p:sp>
        <p:nvSpPr>
          <p:cNvPr id="54" name="Shape 54"/>
          <p:cNvSpPr/>
          <p:nvPr/>
        </p:nvSpPr>
        <p:spPr>
          <a:xfrm>
            <a:off x="-2" y="-24386"/>
            <a:ext cx="12192004" cy="6883401"/>
          </a:xfrm>
          <a:prstGeom prst="rect">
            <a:avLst/>
          </a:prstGeom>
          <a:solidFill>
            <a:srgbClr val="222222"/>
          </a:solidFill>
          <a:ln w="12700">
            <a:miter lim="400000"/>
          </a:ln>
        </p:spPr>
        <p:txBody>
          <a:bodyPr lIns="45718" tIns="45718" rIns="45718" bIns="45718" anchor="ctr"/>
          <a:lstStyle/>
          <a:p>
            <a:pPr algn="ctr">
              <a:defRPr>
                <a:solidFill>
                  <a:srgbClr val="FFFFFF"/>
                </a:solidFill>
                <a:latin typeface="Roboto"/>
                <a:ea typeface="Roboto"/>
                <a:cs typeface="Roboto"/>
                <a:sym typeface="Roboto"/>
              </a:defRPr>
            </a:pPr>
            <a:endParaRPr sz="900"/>
          </a:p>
        </p:txBody>
      </p:sp>
      <p:pic>
        <p:nvPicPr>
          <p:cNvPr id="55" name="pasted-image.pdf"/>
          <p:cNvPicPr>
            <a:picLocks noChangeAspect="1"/>
          </p:cNvPicPr>
          <p:nvPr/>
        </p:nvPicPr>
        <p:blipFill>
          <a:blip r:embed="rId2"/>
          <a:stretch>
            <a:fillRect/>
          </a:stretch>
        </p:blipFill>
        <p:spPr>
          <a:xfrm rot="5400000">
            <a:off x="2644853" y="2827197"/>
            <a:ext cx="6883402" cy="1180237"/>
          </a:xfrm>
          <a:prstGeom prst="rect">
            <a:avLst/>
          </a:prstGeom>
          <a:ln w="12700">
            <a:miter lim="400000"/>
          </a:ln>
        </p:spPr>
      </p:pic>
      <p:sp>
        <p:nvSpPr>
          <p:cNvPr id="56" name="Shape 56"/>
          <p:cNvSpPr/>
          <p:nvPr/>
        </p:nvSpPr>
        <p:spPr>
          <a:xfrm>
            <a:off x="-246027" y="2356030"/>
            <a:ext cx="12699059" cy="12699060"/>
          </a:xfrm>
          <a:prstGeom prst="ellipse">
            <a:avLst/>
          </a:prstGeom>
          <a:ln w="25400">
            <a:solidFill>
              <a:srgbClr val="626162"/>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pic>
        <p:nvPicPr>
          <p:cNvPr id="57" name="image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87413" y="6169089"/>
            <a:ext cx="832182" cy="223478"/>
          </a:xfrm>
          <a:prstGeom prst="rect">
            <a:avLst/>
          </a:prstGeom>
          <a:ln w="12700">
            <a:miter lim="400000"/>
          </a:ln>
        </p:spPr>
      </p:pic>
      <p:pic>
        <p:nvPicPr>
          <p:cNvPr id="58" name="image4.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33538" y="2121471"/>
            <a:ext cx="4939932" cy="2615059"/>
          </a:xfrm>
          <a:prstGeom prst="rect">
            <a:avLst/>
          </a:prstGeom>
          <a:ln w="12700">
            <a:miter lim="400000"/>
          </a:ln>
        </p:spPr>
      </p:pic>
      <p:sp>
        <p:nvSpPr>
          <p:cNvPr id="59" name="Shape 59"/>
          <p:cNvSpPr>
            <a:spLocks noGrp="1"/>
          </p:cNvSpPr>
          <p:nvPr>
            <p:ph type="sldNum" sz="quarter" idx="2"/>
          </p:nvPr>
        </p:nvSpPr>
        <p:spPr>
          <a:xfrm>
            <a:off x="10326688" y="510665"/>
            <a:ext cx="125034" cy="123111"/>
          </a:xfrm>
          <a:prstGeom prst="rect">
            <a:avLst/>
          </a:prstGeom>
        </p:spPr>
        <p:txBody>
          <a:bodyPr lIns="0" tIns="0" rIns="0" bIns="0"/>
          <a:lstStyle/>
          <a:p>
            <a:fld id="{9421EC4B-2C1C-4339-8545-CBC68183F4DD}" type="slidenum">
              <a:rPr lang="en-US" smtClean="0"/>
              <a:t>‹#›</a:t>
            </a:fld>
            <a:endParaRPr lang="en-US"/>
          </a:p>
        </p:txBody>
      </p:sp>
    </p:spTree>
    <p:extLst>
      <p:ext uri="{BB962C8B-B14F-4D97-AF65-F5344CB8AC3E}">
        <p14:creationId xmlns:p14="http://schemas.microsoft.com/office/powerpoint/2010/main" val="3419612933"/>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Index">
    <p:spTree>
      <p:nvGrpSpPr>
        <p:cNvPr id="1" name=""/>
        <p:cNvGrpSpPr/>
        <p:nvPr/>
      </p:nvGrpSpPr>
      <p:grpSpPr>
        <a:xfrm>
          <a:off x="0" y="0"/>
          <a:ext cx="0" cy="0"/>
          <a:chOff x="0" y="0"/>
          <a:chExt cx="0" cy="0"/>
        </a:xfrm>
      </p:grpSpPr>
      <p:pic>
        <p:nvPicPr>
          <p:cNvPr id="66"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8"/>
          </a:xfrm>
          <a:prstGeom prst="rect">
            <a:avLst/>
          </a:prstGeom>
          <a:ln w="12700">
            <a:miter lim="400000"/>
          </a:ln>
        </p:spPr>
      </p:pic>
      <p:pic>
        <p:nvPicPr>
          <p:cNvPr id="68" name="image2.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1" y="6325905"/>
            <a:ext cx="1111617" cy="549058"/>
          </a:xfrm>
          <a:prstGeom prst="rect">
            <a:avLst/>
          </a:prstGeom>
          <a:ln w="12700">
            <a:miter lim="400000"/>
          </a:ln>
        </p:spPr>
      </p:pic>
      <p:sp>
        <p:nvSpPr>
          <p:cNvPr id="70" name="Shape 70"/>
          <p:cNvSpPr>
            <a:spLocks noGrp="1"/>
          </p:cNvSpPr>
          <p:nvPr>
            <p:ph type="sldNum" sz="quarter" idx="2"/>
          </p:nvPr>
        </p:nvSpPr>
        <p:spPr>
          <a:xfrm>
            <a:off x="10326688" y="510665"/>
            <a:ext cx="125034" cy="123111"/>
          </a:xfrm>
          <a:prstGeom prst="rect">
            <a:avLst/>
          </a:prstGeom>
        </p:spPr>
        <p:txBody>
          <a:bodyPr lIns="0" tIns="0" rIns="0" bIns="0"/>
          <a:lstStyle/>
          <a:p>
            <a:fld id="{9421EC4B-2C1C-4339-8545-CBC68183F4DD}" type="slidenum">
              <a:rPr lang="en-US" smtClean="0"/>
              <a:t>‹#›</a:t>
            </a:fld>
            <a:endParaRPr lang="en-US"/>
          </a:p>
        </p:txBody>
      </p:sp>
    </p:spTree>
    <p:extLst>
      <p:ext uri="{BB962C8B-B14F-4D97-AF65-F5344CB8AC3E}">
        <p14:creationId xmlns:p14="http://schemas.microsoft.com/office/powerpoint/2010/main" val="151230260"/>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1">
    <p:spTree>
      <p:nvGrpSpPr>
        <p:cNvPr id="1" name=""/>
        <p:cNvGrpSpPr/>
        <p:nvPr/>
      </p:nvGrpSpPr>
      <p:grpSpPr>
        <a:xfrm>
          <a:off x="0" y="0"/>
          <a:ext cx="0" cy="0"/>
          <a:chOff x="0" y="0"/>
          <a:chExt cx="0" cy="0"/>
        </a:xfrm>
      </p:grpSpPr>
      <p:sp>
        <p:nvSpPr>
          <p:cNvPr id="77" name="Shape 77"/>
          <p:cNvSpPr>
            <a:spLocks noGrp="1"/>
          </p:cNvSpPr>
          <p:nvPr>
            <p:ph type="body" sz="quarter" idx="1"/>
          </p:nvPr>
        </p:nvSpPr>
        <p:spPr>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8" name="Shape 78"/>
          <p:cNvSpPr>
            <a:spLocks noGrp="1"/>
          </p:cNvSpPr>
          <p:nvPr>
            <p:ph type="body" sz="quarter" idx="13"/>
          </p:nvPr>
        </p:nvSpPr>
        <p:spPr>
          <a:xfrm>
            <a:off x="2442633" y="2937933"/>
            <a:ext cx="4324849" cy="968856"/>
          </a:xfrm>
          <a:prstGeom prst="rect">
            <a:avLst/>
          </a:prstGeom>
          <a:noFill/>
        </p:spPr>
        <p:txBody>
          <a:bodyPr lIns="0" tIns="0" rIns="0" bIns="0" anchor="t"/>
          <a:lstStyle/>
          <a:p>
            <a:pPr lvl="0"/>
            <a:r>
              <a:rPr lang="en-US"/>
              <a:t>Click to edit Master text styles</a:t>
            </a:r>
          </a:p>
        </p:txBody>
      </p:sp>
      <p:sp>
        <p:nvSpPr>
          <p:cNvPr id="79" name="Shape 79"/>
          <p:cNvSpPr>
            <a:spLocks noGrp="1"/>
          </p:cNvSpPr>
          <p:nvPr>
            <p:ph type="body" sz="quarter" idx="14"/>
          </p:nvPr>
        </p:nvSpPr>
        <p:spPr>
          <a:xfrm>
            <a:off x="461169" y="400240"/>
            <a:ext cx="2569191" cy="353838"/>
          </a:xfrm>
          <a:prstGeom prst="rect">
            <a:avLst/>
          </a:prstGeom>
          <a:noFill/>
        </p:spPr>
        <p:txBody>
          <a:bodyPr lIns="0" tIns="0" rIns="0" bIns="0"/>
          <a:lstStyle/>
          <a:p>
            <a:pPr lvl="0"/>
            <a:r>
              <a:rPr lang="en-US"/>
              <a:t>Click to edit Master text styles</a:t>
            </a:r>
          </a:p>
        </p:txBody>
      </p:sp>
      <p:sp>
        <p:nvSpPr>
          <p:cNvPr id="80" name="Shape 80"/>
          <p:cNvSpPr>
            <a:spLocks noGrp="1"/>
          </p:cNvSpPr>
          <p:nvPr>
            <p:ph type="sldNum" sz="quarter" idx="2"/>
          </p:nvPr>
        </p:nvSpPr>
        <p:spPr>
          <a:prstGeom prst="rect">
            <a:avLst/>
          </a:prstGeom>
        </p:spPr>
        <p:txBody>
          <a:bodyPr/>
          <a:lstStyle/>
          <a:p>
            <a:fld id="{9421EC4B-2C1C-4339-8545-CBC68183F4DD}" type="slidenum">
              <a:rPr lang="en-US" smtClean="0"/>
              <a:t>‹#›</a:t>
            </a:fld>
            <a:endParaRPr lang="en-US"/>
          </a:p>
        </p:txBody>
      </p:sp>
    </p:spTree>
    <p:extLst>
      <p:ext uri="{BB962C8B-B14F-4D97-AF65-F5344CB8AC3E}">
        <p14:creationId xmlns:p14="http://schemas.microsoft.com/office/powerpoint/2010/main" val="4025485626"/>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Image &amp; Text">
    <p:spTree>
      <p:nvGrpSpPr>
        <p:cNvPr id="1" name=""/>
        <p:cNvGrpSpPr/>
        <p:nvPr/>
      </p:nvGrpSpPr>
      <p:grpSpPr>
        <a:xfrm>
          <a:off x="0" y="0"/>
          <a:ext cx="0" cy="0"/>
          <a:chOff x="0" y="0"/>
          <a:chExt cx="0" cy="0"/>
        </a:xfrm>
      </p:grpSpPr>
      <p:sp>
        <p:nvSpPr>
          <p:cNvPr id="87" name="Shape 87"/>
          <p:cNvSpPr/>
          <p:nvPr/>
        </p:nvSpPr>
        <p:spPr>
          <a:xfrm>
            <a:off x="2110659" y="-553535"/>
            <a:ext cx="7951790" cy="7951790"/>
          </a:xfrm>
          <a:prstGeom prst="ellipse">
            <a:avLst/>
          </a:prstGeom>
          <a:ln w="25400">
            <a:solidFill>
              <a:srgbClr val="000000">
                <a:alpha val="8000"/>
              </a:srgbClr>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sp>
        <p:nvSpPr>
          <p:cNvPr id="88" name="Shape 88"/>
          <p:cNvSpPr>
            <a:spLocks noGrp="1"/>
          </p:cNvSpPr>
          <p:nvPr>
            <p:ph type="body" sz="quarter" idx="1"/>
          </p:nvPr>
        </p:nvSpPr>
        <p:spPr>
          <a:xfrm>
            <a:off x="1905008" y="3326605"/>
            <a:ext cx="2569191" cy="1907548"/>
          </a:xfrm>
          <a:prstGeom prst="rect">
            <a:avLst/>
          </a:prstGeom>
          <a:noFill/>
        </p:spPr>
        <p:txBody>
          <a:bodyPr lIns="0" tIns="0" rIns="0" bIns="0" anchor="t"/>
          <a:lstStyle>
            <a:lvl1pPr defTabSz="914318">
              <a:lnSpc>
                <a:spcPct val="120000"/>
              </a:lnSpc>
              <a:spcBef>
                <a:spcPts val="1000"/>
              </a:spcBef>
              <a:defRPr sz="1150">
                <a:solidFill>
                  <a:srgbClr val="000000">
                    <a:alpha val="65428"/>
                  </a:srgbClr>
                </a:solidFill>
              </a:defRPr>
            </a:lvl1pPr>
            <a:lvl2pPr defTabSz="914318">
              <a:lnSpc>
                <a:spcPct val="120000"/>
              </a:lnSpc>
              <a:spcBef>
                <a:spcPts val="1000"/>
              </a:spcBef>
              <a:defRPr sz="1150">
                <a:solidFill>
                  <a:srgbClr val="000000">
                    <a:alpha val="65428"/>
                  </a:srgbClr>
                </a:solidFill>
              </a:defRPr>
            </a:lvl2pPr>
            <a:lvl3pPr defTabSz="914318">
              <a:lnSpc>
                <a:spcPct val="120000"/>
              </a:lnSpc>
              <a:spcBef>
                <a:spcPts val="1000"/>
              </a:spcBef>
              <a:defRPr sz="1150">
                <a:solidFill>
                  <a:srgbClr val="000000">
                    <a:alpha val="65428"/>
                  </a:srgbClr>
                </a:solidFill>
              </a:defRPr>
            </a:lvl3pPr>
            <a:lvl4pPr defTabSz="914318">
              <a:lnSpc>
                <a:spcPct val="120000"/>
              </a:lnSpc>
              <a:spcBef>
                <a:spcPts val="1000"/>
              </a:spcBef>
              <a:defRPr sz="1150">
                <a:solidFill>
                  <a:srgbClr val="000000">
                    <a:alpha val="65428"/>
                  </a:srgbClr>
                </a:solidFill>
              </a:defRPr>
            </a:lvl4pPr>
            <a:lvl5pPr defTabSz="914318">
              <a:lnSpc>
                <a:spcPct val="120000"/>
              </a:lnSpc>
              <a:spcBef>
                <a:spcPts val="1000"/>
              </a:spcBef>
              <a:defRPr sz="1150">
                <a:solidFill>
                  <a:srgbClr val="000000">
                    <a:alpha val="65428"/>
                  </a:srgb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pic>
        <p:nvPicPr>
          <p:cNvPr id="89"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8"/>
          </a:xfrm>
          <a:prstGeom prst="rect">
            <a:avLst/>
          </a:prstGeom>
          <a:ln w="12700">
            <a:miter lim="400000"/>
          </a:ln>
        </p:spPr>
      </p:pic>
      <p:sp>
        <p:nvSpPr>
          <p:cNvPr id="90" name="Shape 90"/>
          <p:cNvSpPr>
            <a:spLocks noGrp="1"/>
          </p:cNvSpPr>
          <p:nvPr>
            <p:ph type="pic" sz="half" idx="13"/>
          </p:nvPr>
        </p:nvSpPr>
        <p:spPr>
          <a:xfrm>
            <a:off x="5645357" y="1270009"/>
            <a:ext cx="4792922" cy="4127483"/>
          </a:xfrm>
          <a:prstGeom prst="rect">
            <a:avLst/>
          </a:prstGeom>
          <a:noFill/>
        </p:spPr>
        <p:txBody>
          <a:bodyPr lIns="91439" tIns="45719" rIns="91439" bIns="45719" anchor="t">
            <a:noAutofit/>
          </a:bodyPr>
          <a:lstStyle/>
          <a:p>
            <a:r>
              <a:rPr lang="en-US"/>
              <a:t>Click icon to add picture</a:t>
            </a:r>
            <a:endParaRPr/>
          </a:p>
        </p:txBody>
      </p:sp>
      <p:sp>
        <p:nvSpPr>
          <p:cNvPr id="91" name="Shape 91"/>
          <p:cNvSpPr/>
          <p:nvPr/>
        </p:nvSpPr>
        <p:spPr>
          <a:xfrm>
            <a:off x="1893459" y="1177881"/>
            <a:ext cx="2819407" cy="14224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defTabSz="1718916">
              <a:lnSpc>
                <a:spcPct val="90000"/>
              </a:lnSpc>
              <a:spcBef>
                <a:spcPts val="0"/>
              </a:spcBef>
              <a:defRPr sz="6700" spc="-400"/>
            </a:lvl1pPr>
          </a:lstStyle>
          <a:p>
            <a:r>
              <a:rPr sz="3350"/>
              <a:t>LOREM IPSUM DOLOR SIT AMET</a:t>
            </a:r>
          </a:p>
        </p:txBody>
      </p:sp>
      <p:pic>
        <p:nvPicPr>
          <p:cNvPr id="92" name="image2.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1" y="6325905"/>
            <a:ext cx="1111617" cy="549058"/>
          </a:xfrm>
          <a:prstGeom prst="rect">
            <a:avLst/>
          </a:prstGeom>
          <a:ln w="12700">
            <a:miter lim="400000"/>
          </a:ln>
        </p:spPr>
      </p:pic>
      <p:sp>
        <p:nvSpPr>
          <p:cNvPr id="93" name="Shape 93"/>
          <p:cNvSpPr>
            <a:spLocks noGrp="1"/>
          </p:cNvSpPr>
          <p:nvPr>
            <p:ph type="body" sz="quarter" idx="14"/>
          </p:nvPr>
        </p:nvSpPr>
        <p:spPr>
          <a:xfrm>
            <a:off x="461169" y="400240"/>
            <a:ext cx="2569191" cy="353838"/>
          </a:xfrm>
          <a:prstGeom prst="rect">
            <a:avLst/>
          </a:prstGeom>
          <a:noFill/>
        </p:spPr>
        <p:txBody>
          <a:bodyPr lIns="0" tIns="0" rIns="0" bIns="0"/>
          <a:lstStyle/>
          <a:p>
            <a:pPr lvl="0"/>
            <a:r>
              <a:rPr lang="en-US"/>
              <a:t>Click to edit Master text styles</a:t>
            </a:r>
          </a:p>
        </p:txBody>
      </p:sp>
      <p:sp>
        <p:nvSpPr>
          <p:cNvPr id="94" name="Shape 94"/>
          <p:cNvSpPr>
            <a:spLocks noGrp="1"/>
          </p:cNvSpPr>
          <p:nvPr>
            <p:ph type="body" sz="quarter" idx="15"/>
          </p:nvPr>
        </p:nvSpPr>
        <p:spPr>
          <a:xfrm rot="16200000">
            <a:off x="-1516379" y="3229819"/>
            <a:ext cx="4463423" cy="585123"/>
          </a:xfrm>
          <a:prstGeom prst="rect">
            <a:avLst/>
          </a:prstGeom>
          <a:noFill/>
        </p:spPr>
        <p:txBody>
          <a:bodyPr lIns="0" tIns="0" rIns="0" bIns="0" anchor="b"/>
          <a:lstStyle/>
          <a:p>
            <a:pPr lvl="0"/>
            <a:r>
              <a:rPr lang="en-US"/>
              <a:t>Click to edit Master text styles</a:t>
            </a:r>
          </a:p>
        </p:txBody>
      </p:sp>
      <p:sp>
        <p:nvSpPr>
          <p:cNvPr id="95" name="Shape 95"/>
          <p:cNvSpPr>
            <a:spLocks noGrp="1"/>
          </p:cNvSpPr>
          <p:nvPr>
            <p:ph type="sldNum" sz="quarter" idx="2"/>
          </p:nvPr>
        </p:nvSpPr>
        <p:spPr>
          <a:xfrm>
            <a:off x="10326688" y="510665"/>
            <a:ext cx="125034" cy="123111"/>
          </a:xfrm>
          <a:prstGeom prst="rect">
            <a:avLst/>
          </a:prstGeom>
        </p:spPr>
        <p:txBody>
          <a:bodyPr lIns="0" tIns="0" rIns="0" bIns="0"/>
          <a:lstStyle/>
          <a:p>
            <a:fld id="{9421EC4B-2C1C-4339-8545-CBC68183F4DD}" type="slidenum">
              <a:rPr lang="en-US" smtClean="0"/>
              <a:t>‹#›</a:t>
            </a:fld>
            <a:endParaRPr lang="en-US"/>
          </a:p>
        </p:txBody>
      </p:sp>
    </p:spTree>
    <p:extLst>
      <p:ext uri="{BB962C8B-B14F-4D97-AF65-F5344CB8AC3E}">
        <p14:creationId xmlns:p14="http://schemas.microsoft.com/office/powerpoint/2010/main" val="3042601162"/>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eam slide 002 copy">
    <p:spTree>
      <p:nvGrpSpPr>
        <p:cNvPr id="1" name=""/>
        <p:cNvGrpSpPr/>
        <p:nvPr/>
      </p:nvGrpSpPr>
      <p:grpSpPr>
        <a:xfrm>
          <a:off x="0" y="0"/>
          <a:ext cx="0" cy="0"/>
          <a:chOff x="0" y="0"/>
          <a:chExt cx="0" cy="0"/>
        </a:xfrm>
      </p:grpSpPr>
      <p:sp>
        <p:nvSpPr>
          <p:cNvPr id="102" name="Shape 102"/>
          <p:cNvSpPr/>
          <p:nvPr/>
        </p:nvSpPr>
        <p:spPr>
          <a:xfrm>
            <a:off x="2105102" y="-559091"/>
            <a:ext cx="7962905" cy="7962901"/>
          </a:xfrm>
          <a:prstGeom prst="ellipse">
            <a:avLst/>
          </a:prstGeom>
          <a:ln w="25400">
            <a:solidFill>
              <a:srgbClr val="000000">
                <a:alpha val="8000"/>
              </a:srgbClr>
            </a:solidFill>
            <a:miter/>
          </a:ln>
        </p:spPr>
        <p:txBody>
          <a:bodyPr lIns="45718" tIns="45718" rIns="45718" bIns="45718" anchor="ctr"/>
          <a:lstStyle/>
          <a:p>
            <a:pPr algn="ctr">
              <a:defRPr>
                <a:latin typeface="Roboto"/>
                <a:ea typeface="Roboto"/>
                <a:cs typeface="Roboto"/>
                <a:sym typeface="Roboto"/>
              </a:defRPr>
            </a:pPr>
            <a:endParaRPr sz="900"/>
          </a:p>
        </p:txBody>
      </p:sp>
      <p:sp>
        <p:nvSpPr>
          <p:cNvPr id="103" name="Shape 103"/>
          <p:cNvSpPr>
            <a:spLocks noGrp="1"/>
          </p:cNvSpPr>
          <p:nvPr>
            <p:ph type="body" sz="quarter" idx="1"/>
          </p:nvPr>
        </p:nvSpPr>
        <p:spPr>
          <a:xfrm rot="16200000">
            <a:off x="-1516379" y="3229820"/>
            <a:ext cx="4463423" cy="585124"/>
          </a:xfrm>
          <a:prstGeom prst="rect">
            <a:avLst/>
          </a:prstGeom>
          <a:noFill/>
        </p:spPr>
        <p:txBody>
          <a:bodyPr lIns="0" tIns="0" rIns="0" bIns="0" anchor="b"/>
          <a:lstStyle>
            <a:lvl1pPr algn="r" defTabSz="914318">
              <a:lnSpc>
                <a:spcPct val="150000"/>
              </a:lnSpc>
              <a:spcBef>
                <a:spcPts val="1000"/>
              </a:spcBef>
              <a:defRPr sz="1400" b="1" spc="100">
                <a:solidFill>
                  <a:srgbClr val="000000">
                    <a:alpha val="50000"/>
                  </a:srgbClr>
                </a:solidFill>
                <a:latin typeface="Roboto"/>
                <a:ea typeface="Roboto"/>
                <a:cs typeface="Roboto"/>
                <a:sym typeface="Roboto"/>
              </a:defRPr>
            </a:lvl1pPr>
            <a:lvl2pPr algn="r" defTabSz="914318">
              <a:lnSpc>
                <a:spcPct val="150000"/>
              </a:lnSpc>
              <a:spcBef>
                <a:spcPts val="1000"/>
              </a:spcBef>
              <a:defRPr sz="1400" b="1" spc="100">
                <a:solidFill>
                  <a:srgbClr val="000000">
                    <a:alpha val="50000"/>
                  </a:srgbClr>
                </a:solidFill>
                <a:latin typeface="Roboto"/>
                <a:ea typeface="Roboto"/>
                <a:cs typeface="Roboto"/>
                <a:sym typeface="Roboto"/>
              </a:defRPr>
            </a:lvl2pPr>
            <a:lvl3pPr algn="r" defTabSz="914318">
              <a:lnSpc>
                <a:spcPct val="150000"/>
              </a:lnSpc>
              <a:spcBef>
                <a:spcPts val="1000"/>
              </a:spcBef>
              <a:defRPr sz="1400" b="1" spc="100">
                <a:solidFill>
                  <a:srgbClr val="000000">
                    <a:alpha val="50000"/>
                  </a:srgbClr>
                </a:solidFill>
                <a:latin typeface="Roboto"/>
                <a:ea typeface="Roboto"/>
                <a:cs typeface="Roboto"/>
                <a:sym typeface="Roboto"/>
              </a:defRPr>
            </a:lvl3pPr>
            <a:lvl4pPr algn="r" defTabSz="914318">
              <a:lnSpc>
                <a:spcPct val="150000"/>
              </a:lnSpc>
              <a:spcBef>
                <a:spcPts val="1000"/>
              </a:spcBef>
              <a:defRPr sz="1400" b="1" spc="100">
                <a:solidFill>
                  <a:srgbClr val="000000">
                    <a:alpha val="50000"/>
                  </a:srgbClr>
                </a:solidFill>
                <a:latin typeface="Roboto"/>
                <a:ea typeface="Roboto"/>
                <a:cs typeface="Roboto"/>
                <a:sym typeface="Roboto"/>
              </a:defRPr>
            </a:lvl4pPr>
            <a:lvl5pPr algn="r" defTabSz="914318">
              <a:lnSpc>
                <a:spcPct val="150000"/>
              </a:lnSpc>
              <a:spcBef>
                <a:spcPts val="1000"/>
              </a:spcBef>
              <a:defRPr sz="1400" b="1" spc="100">
                <a:solidFill>
                  <a:srgbClr val="000000">
                    <a:alpha val="50000"/>
                  </a:srgbClr>
                </a:solidFill>
                <a:latin typeface="Roboto"/>
                <a:ea typeface="Roboto"/>
                <a:cs typeface="Roboto"/>
                <a:sym typeface="Roboto"/>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pic>
        <p:nvPicPr>
          <p:cNvPr id="104"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8"/>
          </a:xfrm>
          <a:prstGeom prst="rect">
            <a:avLst/>
          </a:prstGeom>
          <a:ln w="12700">
            <a:miter lim="400000"/>
          </a:ln>
        </p:spPr>
      </p:pic>
      <p:pic>
        <p:nvPicPr>
          <p:cNvPr id="105" name="image2.png"/>
          <p:cNvPicPr>
            <a:picLocks noChangeAspect="1"/>
          </p:cNvPicPr>
          <p:nvPr/>
        </p:nvPicPr>
        <p:blipFill>
          <a:blip r:embed="rId3" cstate="email">
            <a:extLst>
              <a:ext uri="{28A0092B-C50C-407E-A947-70E740481C1C}">
                <a14:useLocalDpi xmlns:a14="http://schemas.microsoft.com/office/drawing/2010/main"/>
              </a:ext>
            </a:extLst>
          </a:blip>
          <a:srcRect l="4752" t="10447" r="712" b="1343"/>
          <a:stretch>
            <a:fillRect/>
          </a:stretch>
        </p:blipFill>
        <p:spPr>
          <a:xfrm>
            <a:off x="10901984" y="6297131"/>
            <a:ext cx="996831" cy="492362"/>
          </a:xfrm>
          <a:prstGeom prst="rect">
            <a:avLst/>
          </a:prstGeom>
          <a:ln w="12700">
            <a:miter lim="400000"/>
          </a:ln>
        </p:spPr>
      </p:pic>
      <p:sp>
        <p:nvSpPr>
          <p:cNvPr id="106" name="Shape 106"/>
          <p:cNvSpPr>
            <a:spLocks noGrp="1"/>
          </p:cNvSpPr>
          <p:nvPr>
            <p:ph type="body" sz="quarter" idx="13"/>
          </p:nvPr>
        </p:nvSpPr>
        <p:spPr>
          <a:xfrm>
            <a:off x="461169" y="400240"/>
            <a:ext cx="2569191" cy="353838"/>
          </a:xfrm>
          <a:prstGeom prst="rect">
            <a:avLst/>
          </a:prstGeom>
          <a:noFill/>
        </p:spPr>
        <p:txBody>
          <a:bodyPr lIns="0" tIns="0" rIns="0" bIns="0"/>
          <a:lstStyle/>
          <a:p>
            <a:pPr lvl="0"/>
            <a:r>
              <a:rPr lang="en-US"/>
              <a:t>Click to edit Master text styles</a:t>
            </a:r>
          </a:p>
        </p:txBody>
      </p:sp>
      <p:sp>
        <p:nvSpPr>
          <p:cNvPr id="107" name="Shape 107"/>
          <p:cNvSpPr>
            <a:spLocks noGrp="1"/>
          </p:cNvSpPr>
          <p:nvPr>
            <p:ph type="sldNum" sz="quarter" idx="2"/>
          </p:nvPr>
        </p:nvSpPr>
        <p:spPr>
          <a:xfrm>
            <a:off x="10326688" y="479888"/>
            <a:ext cx="187552" cy="184666"/>
          </a:xfrm>
          <a:prstGeom prst="rect">
            <a:avLst/>
          </a:prstGeom>
        </p:spPr>
        <p:txBody>
          <a:bodyPr lIns="0" tIns="0" rIns="0" bIns="0"/>
          <a:lstStyle>
            <a:lvl1pPr defTabSz="457200">
              <a:defRPr sz="1200" b="0">
                <a:latin typeface="+mn-lt"/>
                <a:ea typeface="+mn-ea"/>
                <a:cs typeface="+mn-cs"/>
                <a:sym typeface="Helvetica"/>
              </a:defRPr>
            </a:lvl1pPr>
          </a:lstStyle>
          <a:p>
            <a:fld id="{9421EC4B-2C1C-4339-8545-CBC68183F4DD}" type="slidenum">
              <a:rPr lang="en-US" smtClean="0"/>
              <a:t>‹#›</a:t>
            </a:fld>
            <a:endParaRPr lang="en-US"/>
          </a:p>
        </p:txBody>
      </p:sp>
    </p:spTree>
    <p:extLst>
      <p:ext uri="{BB962C8B-B14F-4D97-AF65-F5344CB8AC3E}">
        <p14:creationId xmlns:p14="http://schemas.microsoft.com/office/powerpoint/2010/main" val="3307662223"/>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eam slide 002 dark">
    <p:bg>
      <p:bgPr>
        <a:solidFill>
          <a:srgbClr val="222222"/>
        </a:solidFill>
        <a:effectLst/>
      </p:bgPr>
    </p:bg>
    <p:spTree>
      <p:nvGrpSpPr>
        <p:cNvPr id="1" name=""/>
        <p:cNvGrpSpPr/>
        <p:nvPr/>
      </p:nvGrpSpPr>
      <p:grpSpPr>
        <a:xfrm>
          <a:off x="0" y="0"/>
          <a:ext cx="0" cy="0"/>
          <a:chOff x="0" y="0"/>
          <a:chExt cx="0" cy="0"/>
        </a:xfrm>
      </p:grpSpPr>
      <p:sp>
        <p:nvSpPr>
          <p:cNvPr id="114" name="Shape 114"/>
          <p:cNvSpPr/>
          <p:nvPr/>
        </p:nvSpPr>
        <p:spPr>
          <a:xfrm>
            <a:off x="2105102" y="-559091"/>
            <a:ext cx="7962905" cy="7962901"/>
          </a:xfrm>
          <a:prstGeom prst="ellipse">
            <a:avLst/>
          </a:prstGeom>
          <a:ln w="25400">
            <a:solidFill>
              <a:srgbClr val="FFFFFF">
                <a:alpha val="5043"/>
              </a:srgbClr>
            </a:solidFill>
            <a:miter/>
          </a:ln>
        </p:spPr>
        <p:txBody>
          <a:bodyPr lIns="45718" tIns="45718" rIns="45718" bIns="45718" anchor="ctr"/>
          <a:lstStyle/>
          <a:p>
            <a:pPr algn="ctr">
              <a:defRPr>
                <a:latin typeface="Roboto"/>
                <a:ea typeface="Roboto"/>
                <a:cs typeface="Roboto"/>
                <a:sym typeface="Roboto"/>
              </a:defRPr>
            </a:pPr>
            <a:endParaRPr sz="900"/>
          </a:p>
        </p:txBody>
      </p:sp>
      <p:sp>
        <p:nvSpPr>
          <p:cNvPr id="115" name="Shape 115"/>
          <p:cNvSpPr>
            <a:spLocks noGrp="1"/>
          </p:cNvSpPr>
          <p:nvPr>
            <p:ph type="pic" sz="quarter" idx="13"/>
          </p:nvPr>
        </p:nvSpPr>
        <p:spPr>
          <a:xfrm>
            <a:off x="5375825" y="2799725"/>
            <a:ext cx="1440351" cy="1445313"/>
          </a:xfrm>
          <a:prstGeom prst="rect">
            <a:avLst/>
          </a:prstGeom>
          <a:noFill/>
        </p:spPr>
        <p:txBody>
          <a:bodyPr lIns="91439" tIns="45719" rIns="91439" bIns="45719" anchor="t">
            <a:noAutofit/>
          </a:bodyPr>
          <a:lstStyle/>
          <a:p>
            <a:r>
              <a:rPr lang="en-US"/>
              <a:t>Click icon to add picture</a:t>
            </a:r>
            <a:endParaRPr/>
          </a:p>
        </p:txBody>
      </p:sp>
      <p:sp>
        <p:nvSpPr>
          <p:cNvPr id="116" name="Shape 116"/>
          <p:cNvSpPr>
            <a:spLocks noGrp="1"/>
          </p:cNvSpPr>
          <p:nvPr>
            <p:ph type="body" sz="quarter" idx="1"/>
          </p:nvPr>
        </p:nvSpPr>
        <p:spPr>
          <a:xfrm>
            <a:off x="4657260" y="5218590"/>
            <a:ext cx="2878289" cy="340634"/>
          </a:xfrm>
          <a:prstGeom prst="rect">
            <a:avLst/>
          </a:prstGeom>
          <a:noFill/>
        </p:spPr>
        <p:txBody>
          <a:bodyPr lIns="0" tIns="0" rIns="0" bIns="0" anchor="t"/>
          <a:lstStyle>
            <a:lvl1pPr algn="ctr">
              <a:defRPr sz="1100">
                <a:solidFill>
                  <a:srgbClr val="8A8A8A"/>
                </a:solidFill>
                <a:latin typeface="Roboto Medium"/>
                <a:ea typeface="Roboto Medium"/>
                <a:cs typeface="Roboto Medium"/>
                <a:sym typeface="Roboto Medium"/>
              </a:defRPr>
            </a:lvl1pPr>
            <a:lvl2pPr algn="ctr">
              <a:defRPr sz="1100">
                <a:solidFill>
                  <a:srgbClr val="8A8A8A"/>
                </a:solidFill>
                <a:latin typeface="Roboto Medium"/>
                <a:ea typeface="Roboto Medium"/>
                <a:cs typeface="Roboto Medium"/>
                <a:sym typeface="Roboto Medium"/>
              </a:defRPr>
            </a:lvl2pPr>
            <a:lvl3pPr algn="ctr">
              <a:defRPr sz="1100">
                <a:solidFill>
                  <a:srgbClr val="8A8A8A"/>
                </a:solidFill>
                <a:latin typeface="Roboto Medium"/>
                <a:ea typeface="Roboto Medium"/>
                <a:cs typeface="Roboto Medium"/>
                <a:sym typeface="Roboto Medium"/>
              </a:defRPr>
            </a:lvl3pPr>
            <a:lvl4pPr algn="ctr">
              <a:defRPr sz="1100">
                <a:solidFill>
                  <a:srgbClr val="8A8A8A"/>
                </a:solidFill>
                <a:latin typeface="Roboto Medium"/>
                <a:ea typeface="Roboto Medium"/>
                <a:cs typeface="Roboto Medium"/>
                <a:sym typeface="Roboto Medium"/>
              </a:defRPr>
            </a:lvl4pPr>
            <a:lvl5pPr algn="ctr">
              <a:defRPr sz="1100">
                <a:solidFill>
                  <a:srgbClr val="8A8A8A"/>
                </a:solidFill>
                <a:latin typeface="Roboto Medium"/>
                <a:ea typeface="Roboto Medium"/>
                <a:cs typeface="Roboto Medium"/>
                <a:sym typeface="Roboto Medium"/>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17" name="Shape 117"/>
          <p:cNvSpPr>
            <a:spLocks noGrp="1"/>
          </p:cNvSpPr>
          <p:nvPr>
            <p:ph type="body" sz="quarter" idx="14"/>
          </p:nvPr>
        </p:nvSpPr>
        <p:spPr>
          <a:xfrm>
            <a:off x="2552708" y="3830515"/>
            <a:ext cx="7048503" cy="1190053"/>
          </a:xfrm>
          <a:prstGeom prst="rect">
            <a:avLst/>
          </a:prstGeom>
          <a:noFill/>
        </p:spPr>
        <p:txBody>
          <a:bodyPr lIns="0" tIns="0" rIns="0" bIns="0"/>
          <a:lstStyle/>
          <a:p>
            <a:pPr lvl="0"/>
            <a:r>
              <a:rPr lang="en-US"/>
              <a:t>Click to edit Master text styles</a:t>
            </a:r>
          </a:p>
        </p:txBody>
      </p:sp>
      <p:sp>
        <p:nvSpPr>
          <p:cNvPr id="118" name="Shape 118"/>
          <p:cNvSpPr>
            <a:spLocks noGrp="1"/>
          </p:cNvSpPr>
          <p:nvPr>
            <p:ph type="body" sz="quarter" idx="15"/>
          </p:nvPr>
        </p:nvSpPr>
        <p:spPr>
          <a:xfrm rot="16200000">
            <a:off x="-1516379" y="3229818"/>
            <a:ext cx="4463423" cy="585124"/>
          </a:xfrm>
          <a:prstGeom prst="rect">
            <a:avLst/>
          </a:prstGeom>
          <a:noFill/>
        </p:spPr>
        <p:txBody>
          <a:bodyPr lIns="0" tIns="0" rIns="0" bIns="0" anchor="b"/>
          <a:lstStyle/>
          <a:p>
            <a:pPr lvl="0"/>
            <a:r>
              <a:rPr lang="en-US"/>
              <a:t>Click to edit Master text styles</a:t>
            </a:r>
          </a:p>
        </p:txBody>
      </p:sp>
      <p:pic>
        <p:nvPicPr>
          <p:cNvPr id="119" name="image3.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8"/>
          </a:xfrm>
          <a:prstGeom prst="rect">
            <a:avLst/>
          </a:prstGeom>
          <a:ln w="12700">
            <a:miter lim="400000"/>
          </a:ln>
        </p:spPr>
      </p:pic>
      <p:sp>
        <p:nvSpPr>
          <p:cNvPr id="120" name="Shape 120"/>
          <p:cNvSpPr>
            <a:spLocks noGrp="1"/>
          </p:cNvSpPr>
          <p:nvPr>
            <p:ph type="body" sz="quarter" idx="16"/>
          </p:nvPr>
        </p:nvSpPr>
        <p:spPr>
          <a:xfrm>
            <a:off x="461169" y="400240"/>
            <a:ext cx="2569191" cy="353838"/>
          </a:xfrm>
          <a:prstGeom prst="rect">
            <a:avLst/>
          </a:prstGeom>
          <a:noFill/>
        </p:spPr>
        <p:txBody>
          <a:bodyPr lIns="0" tIns="0" rIns="0" bIns="0"/>
          <a:lstStyle/>
          <a:p>
            <a:pPr lvl="0"/>
            <a:r>
              <a:rPr lang="en-US"/>
              <a:t>Click to edit Master text styles</a:t>
            </a:r>
          </a:p>
        </p:txBody>
      </p:sp>
      <p:pic>
        <p:nvPicPr>
          <p:cNvPr id="121" name="image4.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78727" y="6258852"/>
            <a:ext cx="1173421" cy="621177"/>
          </a:xfrm>
          <a:prstGeom prst="rect">
            <a:avLst/>
          </a:prstGeom>
          <a:ln w="12700">
            <a:miter lim="400000"/>
          </a:ln>
        </p:spPr>
      </p:pic>
      <p:sp>
        <p:nvSpPr>
          <p:cNvPr id="122" name="Shape 122"/>
          <p:cNvSpPr>
            <a:spLocks noGrp="1"/>
          </p:cNvSpPr>
          <p:nvPr>
            <p:ph type="sldNum" sz="quarter" idx="2"/>
          </p:nvPr>
        </p:nvSpPr>
        <p:spPr>
          <a:xfrm>
            <a:off x="10326688" y="479888"/>
            <a:ext cx="187552" cy="184666"/>
          </a:xfrm>
          <a:prstGeom prst="rect">
            <a:avLst/>
          </a:prstGeom>
        </p:spPr>
        <p:txBody>
          <a:bodyPr lIns="0" tIns="0" rIns="0" bIns="0"/>
          <a:lstStyle>
            <a:lvl1pPr defTabSz="457200">
              <a:defRPr sz="1200" b="0">
                <a:solidFill>
                  <a:srgbClr val="000000"/>
                </a:solidFill>
                <a:latin typeface="+mn-lt"/>
                <a:ea typeface="+mn-ea"/>
                <a:cs typeface="+mn-cs"/>
                <a:sym typeface="Helvetica"/>
              </a:defRPr>
            </a:lvl1pPr>
          </a:lstStyle>
          <a:p>
            <a:fld id="{9421EC4B-2C1C-4339-8545-CBC68183F4DD}" type="slidenum">
              <a:rPr lang="en-US" smtClean="0"/>
              <a:t>‹#›</a:t>
            </a:fld>
            <a:endParaRPr lang="en-US"/>
          </a:p>
        </p:txBody>
      </p:sp>
    </p:spTree>
    <p:extLst>
      <p:ext uri="{BB962C8B-B14F-4D97-AF65-F5344CB8AC3E}">
        <p14:creationId xmlns:p14="http://schemas.microsoft.com/office/powerpoint/2010/main" val="2134340736"/>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End">
    <p:spTree>
      <p:nvGrpSpPr>
        <p:cNvPr id="1" name=""/>
        <p:cNvGrpSpPr/>
        <p:nvPr/>
      </p:nvGrpSpPr>
      <p:grpSpPr>
        <a:xfrm>
          <a:off x="0" y="0"/>
          <a:ext cx="0" cy="0"/>
          <a:chOff x="0" y="0"/>
          <a:chExt cx="0" cy="0"/>
        </a:xfrm>
      </p:grpSpPr>
      <p:sp>
        <p:nvSpPr>
          <p:cNvPr id="129" name="Shape 129"/>
          <p:cNvSpPr/>
          <p:nvPr/>
        </p:nvSpPr>
        <p:spPr>
          <a:xfrm>
            <a:off x="-2" y="-24386"/>
            <a:ext cx="12192004" cy="6883401"/>
          </a:xfrm>
          <a:prstGeom prst="rect">
            <a:avLst/>
          </a:prstGeom>
          <a:solidFill>
            <a:srgbClr val="222222"/>
          </a:solidFill>
          <a:ln w="12700">
            <a:miter lim="400000"/>
          </a:ln>
        </p:spPr>
        <p:txBody>
          <a:bodyPr lIns="45718" tIns="45718" rIns="45718" bIns="45718" anchor="ctr"/>
          <a:lstStyle/>
          <a:p>
            <a:pPr algn="ctr">
              <a:defRPr>
                <a:solidFill>
                  <a:srgbClr val="FFFFFF"/>
                </a:solidFill>
                <a:latin typeface="Roboto"/>
                <a:ea typeface="Roboto"/>
                <a:cs typeface="Roboto"/>
                <a:sym typeface="Roboto"/>
              </a:defRPr>
            </a:pPr>
            <a:endParaRPr sz="900"/>
          </a:p>
        </p:txBody>
      </p:sp>
      <p:sp>
        <p:nvSpPr>
          <p:cNvPr id="130" name="Shape 130"/>
          <p:cNvSpPr/>
          <p:nvPr/>
        </p:nvSpPr>
        <p:spPr>
          <a:xfrm rot="5400000">
            <a:off x="2500581" y="2105025"/>
            <a:ext cx="7436427" cy="264795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ctr" defTabSz="1005748">
              <a:lnSpc>
                <a:spcPct val="100000"/>
              </a:lnSpc>
              <a:spcBef>
                <a:spcPts val="0"/>
              </a:spcBef>
              <a:defRPr sz="35600" b="0" spc="-2000">
                <a:solidFill>
                  <a:srgbClr val="2C2C2D"/>
                </a:solidFill>
                <a:latin typeface="Roboto Black"/>
                <a:ea typeface="Roboto Black"/>
                <a:cs typeface="Roboto Black"/>
                <a:sym typeface="Roboto Black"/>
              </a:defRPr>
            </a:lvl1pPr>
          </a:lstStyle>
          <a:p>
            <a:r>
              <a:rPr sz="17800"/>
              <a:t>CEMEX</a:t>
            </a:r>
          </a:p>
        </p:txBody>
      </p:sp>
      <p:pic>
        <p:nvPicPr>
          <p:cNvPr id="131" name="image3.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70463" y="5906622"/>
            <a:ext cx="832182" cy="223478"/>
          </a:xfrm>
          <a:prstGeom prst="rect">
            <a:avLst/>
          </a:prstGeom>
          <a:ln w="12700">
            <a:miter lim="400000"/>
          </a:ln>
        </p:spPr>
      </p:pic>
      <p:sp>
        <p:nvSpPr>
          <p:cNvPr id="132" name="Shape 132"/>
          <p:cNvSpPr/>
          <p:nvPr/>
        </p:nvSpPr>
        <p:spPr>
          <a:xfrm>
            <a:off x="-246027" y="2356030"/>
            <a:ext cx="12699059" cy="12699060"/>
          </a:xfrm>
          <a:prstGeom prst="ellipse">
            <a:avLst/>
          </a:prstGeom>
          <a:ln w="25400">
            <a:solidFill>
              <a:srgbClr val="626162"/>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pic>
        <p:nvPicPr>
          <p:cNvPr id="133" name="image4.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3538" y="2121471"/>
            <a:ext cx="4939932" cy="2615059"/>
          </a:xfrm>
          <a:prstGeom prst="rect">
            <a:avLst/>
          </a:prstGeom>
          <a:ln w="12700">
            <a:miter lim="400000"/>
          </a:ln>
        </p:spPr>
      </p:pic>
      <p:sp>
        <p:nvSpPr>
          <p:cNvPr id="134" name="Shape 134"/>
          <p:cNvSpPr/>
          <p:nvPr/>
        </p:nvSpPr>
        <p:spPr>
          <a:xfrm>
            <a:off x="3795219" y="6253245"/>
            <a:ext cx="4383568" cy="243204"/>
          </a:xfrm>
          <a:prstGeom prst="rect">
            <a:avLst/>
          </a:prstGeom>
          <a:ln w="12700">
            <a:miter lim="400000"/>
          </a:ln>
          <a:extLst>
            <a:ext uri="{C572A759-6A51-4108-AA02-DFA0A04FC94B}">
              <ma14:wrappingTextBoxFlag xmlns="" xmlns:ma14="http://schemas.microsoft.com/office/mac/drawingml/2011/main" val="1"/>
            </a:ext>
          </a:extLst>
        </p:spPr>
        <p:txBody>
          <a:bodyPr wrap="none" lIns="45718" tIns="45718" rIns="45718" bIns="45718">
            <a:spAutoFit/>
          </a:bodyPr>
          <a:lstStyle>
            <a:lvl1pPr algn="l">
              <a:lnSpc>
                <a:spcPct val="120000"/>
              </a:lnSpc>
              <a:defRPr b="0" spc="0">
                <a:solidFill>
                  <a:srgbClr val="FFFFFF"/>
                </a:solidFill>
                <a:latin typeface="PT Sans"/>
                <a:ea typeface="PT Sans"/>
                <a:cs typeface="PT Sans"/>
                <a:sym typeface="PT Sans"/>
              </a:defRPr>
            </a:lvl1pPr>
          </a:lstStyle>
          <a:p>
            <a:r>
              <a:rPr sz="900" dirty="0"/>
              <a:t>Copyright </a:t>
            </a:r>
            <a:r>
              <a:rPr lang="en-US" sz="900" dirty="0"/>
              <a:t> </a:t>
            </a:r>
            <a:r>
              <a:rPr sz="900" dirty="0"/>
              <a:t> 2020 CEMEX Innovation Holding Ltd., Switzerland, All Rights Reserved</a:t>
            </a:r>
          </a:p>
        </p:txBody>
      </p:sp>
      <p:sp>
        <p:nvSpPr>
          <p:cNvPr id="135" name="Shape 135"/>
          <p:cNvSpPr>
            <a:spLocks noGrp="1"/>
          </p:cNvSpPr>
          <p:nvPr>
            <p:ph type="sldNum" sz="quarter" idx="2"/>
          </p:nvPr>
        </p:nvSpPr>
        <p:spPr>
          <a:xfrm>
            <a:off x="10326688" y="510665"/>
            <a:ext cx="125034" cy="123111"/>
          </a:xfrm>
          <a:prstGeom prst="rect">
            <a:avLst/>
          </a:prstGeom>
        </p:spPr>
        <p:txBody>
          <a:bodyPr lIns="0" tIns="0" rIns="0" bIns="0"/>
          <a:lstStyle/>
          <a:p>
            <a:fld id="{9421EC4B-2C1C-4339-8545-CBC68183F4DD}" type="slidenum">
              <a:rPr lang="en-US" smtClean="0"/>
              <a:t>‹#›</a:t>
            </a:fld>
            <a:endParaRPr lang="en-US"/>
          </a:p>
        </p:txBody>
      </p:sp>
    </p:spTree>
    <p:extLst>
      <p:ext uri="{BB962C8B-B14F-4D97-AF65-F5344CB8AC3E}">
        <p14:creationId xmlns:p14="http://schemas.microsoft.com/office/powerpoint/2010/main" val="2842678608"/>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End">
    <p:spTree>
      <p:nvGrpSpPr>
        <p:cNvPr id="1" name=""/>
        <p:cNvGrpSpPr/>
        <p:nvPr/>
      </p:nvGrpSpPr>
      <p:grpSpPr>
        <a:xfrm>
          <a:off x="0" y="0"/>
          <a:ext cx="0" cy="0"/>
          <a:chOff x="0" y="0"/>
          <a:chExt cx="0" cy="0"/>
        </a:xfrm>
      </p:grpSpPr>
      <p:sp>
        <p:nvSpPr>
          <p:cNvPr id="142" name="Shape 142"/>
          <p:cNvSpPr/>
          <p:nvPr/>
        </p:nvSpPr>
        <p:spPr>
          <a:xfrm>
            <a:off x="-2" y="-24386"/>
            <a:ext cx="12192004" cy="6883401"/>
          </a:xfrm>
          <a:prstGeom prst="rect">
            <a:avLst/>
          </a:prstGeom>
          <a:solidFill>
            <a:srgbClr val="222222"/>
          </a:solidFill>
          <a:ln w="12700">
            <a:miter lim="400000"/>
          </a:ln>
        </p:spPr>
        <p:txBody>
          <a:bodyPr lIns="45718" tIns="45718" rIns="45718" bIns="45718" anchor="ctr"/>
          <a:lstStyle/>
          <a:p>
            <a:pPr algn="ctr">
              <a:defRPr>
                <a:solidFill>
                  <a:srgbClr val="FFFFFF"/>
                </a:solidFill>
                <a:latin typeface="Roboto"/>
                <a:ea typeface="Roboto"/>
                <a:cs typeface="Roboto"/>
                <a:sym typeface="Roboto"/>
              </a:defRPr>
            </a:pPr>
            <a:endParaRPr sz="900"/>
          </a:p>
        </p:txBody>
      </p:sp>
      <p:pic>
        <p:nvPicPr>
          <p:cNvPr id="8" name="Imagen 7" descr="Imagen que contiene reloj, dibujo&#10;&#10;Descripción generada automáticamente">
            <a:extLst>
              <a:ext uri="{FF2B5EF4-FFF2-40B4-BE49-F238E27FC236}">
                <a16:creationId xmlns:a16="http://schemas.microsoft.com/office/drawing/2014/main" id="{4BFA1016-58E8-B54D-BE43-B7D0E7FEDD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2571440" y="2633132"/>
            <a:ext cx="7049119" cy="1591737"/>
          </a:xfrm>
          <a:prstGeom prst="rect">
            <a:avLst/>
          </a:prstGeom>
        </p:spPr>
      </p:pic>
      <p:pic>
        <p:nvPicPr>
          <p:cNvPr id="144" name="image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70463" y="5906622"/>
            <a:ext cx="832182" cy="223478"/>
          </a:xfrm>
          <a:prstGeom prst="rect">
            <a:avLst/>
          </a:prstGeom>
          <a:ln w="12700">
            <a:miter lim="400000"/>
          </a:ln>
        </p:spPr>
      </p:pic>
      <p:sp>
        <p:nvSpPr>
          <p:cNvPr id="145" name="Shape 145"/>
          <p:cNvSpPr/>
          <p:nvPr/>
        </p:nvSpPr>
        <p:spPr>
          <a:xfrm>
            <a:off x="-246027" y="2356030"/>
            <a:ext cx="12699059" cy="12699060"/>
          </a:xfrm>
          <a:prstGeom prst="ellipse">
            <a:avLst/>
          </a:prstGeom>
          <a:ln w="25400">
            <a:solidFill>
              <a:srgbClr val="626162"/>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sp>
        <p:nvSpPr>
          <p:cNvPr id="146" name="Shape 146"/>
          <p:cNvSpPr/>
          <p:nvPr/>
        </p:nvSpPr>
        <p:spPr>
          <a:xfrm>
            <a:off x="3795219" y="6253245"/>
            <a:ext cx="4383568" cy="243204"/>
          </a:xfrm>
          <a:prstGeom prst="rect">
            <a:avLst/>
          </a:prstGeom>
          <a:ln w="12700">
            <a:miter lim="400000"/>
          </a:ln>
          <a:extLst>
            <a:ext uri="{C572A759-6A51-4108-AA02-DFA0A04FC94B}">
              <ma14:wrappingTextBoxFlag xmlns="" xmlns:ma14="http://schemas.microsoft.com/office/mac/drawingml/2011/main" val="1"/>
            </a:ext>
          </a:extLst>
        </p:spPr>
        <p:txBody>
          <a:bodyPr wrap="none" lIns="45718" tIns="45718" rIns="45718" bIns="45718">
            <a:spAutoFit/>
          </a:bodyPr>
          <a:lstStyle>
            <a:lvl1pPr algn="l">
              <a:lnSpc>
                <a:spcPct val="120000"/>
              </a:lnSpc>
              <a:defRPr b="0" spc="0">
                <a:solidFill>
                  <a:srgbClr val="FFFFFF"/>
                </a:solidFill>
                <a:latin typeface="PT Sans"/>
                <a:ea typeface="PT Sans"/>
                <a:cs typeface="PT Sans"/>
                <a:sym typeface="PT Sans"/>
              </a:defRPr>
            </a:lvl1pPr>
          </a:lstStyle>
          <a:p>
            <a:r>
              <a:rPr sz="900" dirty="0"/>
              <a:t>Copyright </a:t>
            </a:r>
            <a:r>
              <a:rPr lang="en-US" sz="900" dirty="0"/>
              <a:t> </a:t>
            </a:r>
            <a:r>
              <a:rPr sz="900" dirty="0"/>
              <a:t> 2020 CEMEX Innovation Holding Ltd., Switzerland, All Rights Reserved</a:t>
            </a:r>
          </a:p>
        </p:txBody>
      </p:sp>
    </p:spTree>
    <p:extLst>
      <p:ext uri="{BB962C8B-B14F-4D97-AF65-F5344CB8AC3E}">
        <p14:creationId xmlns:p14="http://schemas.microsoft.com/office/powerpoint/2010/main" val="1086352796"/>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pic>
        <p:nvPicPr>
          <p:cNvPr id="154"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8"/>
          </a:xfrm>
          <a:prstGeom prst="rect">
            <a:avLst/>
          </a:prstGeom>
          <a:ln w="12700">
            <a:miter lim="400000"/>
          </a:ln>
        </p:spPr>
      </p:pic>
      <p:sp>
        <p:nvSpPr>
          <p:cNvPr id="155" name="Shape 155"/>
          <p:cNvSpPr/>
          <p:nvPr userDrawn="1"/>
        </p:nvSpPr>
        <p:spPr>
          <a:xfrm>
            <a:off x="2105102" y="-559091"/>
            <a:ext cx="7962904" cy="7962901"/>
          </a:xfrm>
          <a:prstGeom prst="ellipse">
            <a:avLst/>
          </a:prstGeom>
          <a:ln w="25400">
            <a:solidFill>
              <a:srgbClr val="000000">
                <a:alpha val="8000"/>
              </a:srgbClr>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pic>
        <p:nvPicPr>
          <p:cNvPr id="156" name="image2.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1" y="6325905"/>
            <a:ext cx="1111617" cy="549058"/>
          </a:xfrm>
          <a:prstGeom prst="rect">
            <a:avLst/>
          </a:prstGeom>
          <a:ln w="12700">
            <a:miter lim="400000"/>
          </a:ln>
        </p:spPr>
      </p:pic>
      <p:sp>
        <p:nvSpPr>
          <p:cNvPr id="157" name="Shape 157"/>
          <p:cNvSpPr>
            <a:spLocks noGrp="1"/>
          </p:cNvSpPr>
          <p:nvPr>
            <p:ph type="body" sz="quarter" idx="1"/>
          </p:nvPr>
        </p:nvSpPr>
        <p:spPr>
          <a:xfrm rot="16200000">
            <a:off x="-1516379" y="3229819"/>
            <a:ext cx="4463423" cy="585123"/>
          </a:xfrm>
          <a:prstGeom prst="rect">
            <a:avLst/>
          </a:prstGeom>
          <a:noFill/>
        </p:spPr>
        <p:txBody>
          <a:bodyPr lIns="0" tIns="0" rIns="0" bIns="0" anchor="b"/>
          <a:lstStyle/>
          <a:p>
            <a:pPr lvl="0"/>
            <a:r>
              <a:rPr lang="en-US"/>
              <a:t>Click to edit Master text styles</a:t>
            </a:r>
          </a:p>
        </p:txBody>
      </p:sp>
      <p:sp>
        <p:nvSpPr>
          <p:cNvPr id="158" name="Shape 158"/>
          <p:cNvSpPr>
            <a:spLocks noGrp="1"/>
          </p:cNvSpPr>
          <p:nvPr>
            <p:ph type="sldNum" sz="quarter" idx="2"/>
          </p:nvPr>
        </p:nvSpPr>
        <p:spPr>
          <a:xfrm>
            <a:off x="10326688" y="510665"/>
            <a:ext cx="125034" cy="123111"/>
          </a:xfrm>
          <a:prstGeom prst="rect">
            <a:avLst/>
          </a:prstGeom>
        </p:spPr>
        <p:txBody>
          <a:bodyPr lIns="0" tIns="0" rIns="0" bIns="0"/>
          <a:lstStyle/>
          <a:p>
            <a:fld id="{9421EC4B-2C1C-4339-8545-CBC68183F4DD}" type="slidenum">
              <a:rPr lang="en-US" smtClean="0"/>
              <a:t>‹#›</a:t>
            </a:fld>
            <a:endParaRPr lang="en-US"/>
          </a:p>
        </p:txBody>
      </p:sp>
    </p:spTree>
    <p:extLst>
      <p:ext uri="{BB962C8B-B14F-4D97-AF65-F5344CB8AC3E}">
        <p14:creationId xmlns:p14="http://schemas.microsoft.com/office/powerpoint/2010/main" val="1433543434"/>
      </p:ext>
    </p:extLst>
  </p:cSld>
  <p:clrMapOvr>
    <a:masterClrMapping/>
  </p:clrMapOvr>
  <p:transition spd="med"/>
  <p:extLst>
    <p:ext uri="{DCECCB84-F9BA-43D5-87BE-67443E8EF086}">
      <p15:sldGuideLst xmlns:p15="http://schemas.microsoft.com/office/powerpoint/2012/main">
        <p15:guide id="1" orient="horz" pos="640" userDrawn="1">
          <p15:clr>
            <a:srgbClr val="FBAE40"/>
          </p15:clr>
        </p15:guide>
        <p15:guide id="2"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Index">
    <p:spTree>
      <p:nvGrpSpPr>
        <p:cNvPr id="1" name=""/>
        <p:cNvGrpSpPr/>
        <p:nvPr/>
      </p:nvGrpSpPr>
      <p:grpSpPr>
        <a:xfrm>
          <a:off x="0" y="0"/>
          <a:ext cx="0" cy="0"/>
          <a:chOff x="0" y="0"/>
          <a:chExt cx="0" cy="0"/>
        </a:xfrm>
      </p:grpSpPr>
      <p:pic>
        <p:nvPicPr>
          <p:cNvPr id="165"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8"/>
          </a:xfrm>
          <a:prstGeom prst="rect">
            <a:avLst/>
          </a:prstGeom>
          <a:ln w="12700">
            <a:miter lim="400000"/>
          </a:ln>
        </p:spPr>
      </p:pic>
      <p:sp>
        <p:nvSpPr>
          <p:cNvPr id="166" name="Shape 166"/>
          <p:cNvSpPr/>
          <p:nvPr/>
        </p:nvSpPr>
        <p:spPr>
          <a:xfrm>
            <a:off x="2105103" y="-559091"/>
            <a:ext cx="7962904" cy="7962901"/>
          </a:xfrm>
          <a:prstGeom prst="ellipse">
            <a:avLst/>
          </a:prstGeom>
          <a:ln w="25400">
            <a:solidFill>
              <a:srgbClr val="000000">
                <a:alpha val="8000"/>
              </a:srgbClr>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pic>
        <p:nvPicPr>
          <p:cNvPr id="167" name="image2.png"/>
          <p:cNvPicPr>
            <a:picLocks noChangeAspect="1"/>
          </p:cNvPicPr>
          <p:nvPr/>
        </p:nvPicPr>
        <p:blipFill>
          <a:blip r:embed="rId3" cstate="email">
            <a:extLst>
              <a:ext uri="{28A0092B-C50C-407E-A947-70E740481C1C}">
                <a14:useLocalDpi xmlns:a14="http://schemas.microsoft.com/office/drawing/2010/main"/>
              </a:ext>
            </a:extLst>
          </a:blip>
          <a:srcRect l="4751" t="10448" r="712" b="1345"/>
          <a:stretch>
            <a:fillRect/>
          </a:stretch>
        </p:blipFill>
        <p:spPr>
          <a:xfrm>
            <a:off x="10828661" y="6325904"/>
            <a:ext cx="1111617" cy="549058"/>
          </a:xfrm>
          <a:prstGeom prst="rect">
            <a:avLst/>
          </a:prstGeom>
          <a:ln w="12700">
            <a:miter lim="400000"/>
          </a:ln>
        </p:spPr>
      </p:pic>
      <p:sp>
        <p:nvSpPr>
          <p:cNvPr id="168" name="Shape 168"/>
          <p:cNvSpPr>
            <a:spLocks noGrp="1"/>
          </p:cNvSpPr>
          <p:nvPr>
            <p:ph type="body" sz="quarter" idx="1"/>
          </p:nvPr>
        </p:nvSpPr>
        <p:spPr>
          <a:xfrm>
            <a:off x="1885957" y="1176867"/>
            <a:ext cx="3797592" cy="667496"/>
          </a:xfrm>
          <a:prstGeom prst="rect">
            <a:avLst/>
          </a:prstGeom>
          <a:noFill/>
        </p:spPr>
        <p:txBody>
          <a:bodyPr lIns="0" tIns="0" rIns="0" bIns="0"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69" name="Shape 169"/>
          <p:cNvSpPr>
            <a:spLocks noGrp="1"/>
          </p:cNvSpPr>
          <p:nvPr>
            <p:ph type="sldNum" sz="quarter" idx="2"/>
          </p:nvPr>
        </p:nvSpPr>
        <p:spPr>
          <a:xfrm>
            <a:off x="10326688" y="510665"/>
            <a:ext cx="125034" cy="123111"/>
          </a:xfrm>
          <a:prstGeom prst="rect">
            <a:avLst/>
          </a:prstGeom>
        </p:spPr>
        <p:txBody>
          <a:bodyPr lIns="0" tIns="0" rIns="0" bIns="0"/>
          <a:lstStyle/>
          <a:p>
            <a:fld id="{9421EC4B-2C1C-4339-8545-CBC68183F4DD}" type="slidenum">
              <a:rPr lang="en-US" smtClean="0"/>
              <a:t>‹#›</a:t>
            </a:fld>
            <a:endParaRPr lang="en-US"/>
          </a:p>
        </p:txBody>
      </p:sp>
    </p:spTree>
    <p:extLst>
      <p:ext uri="{BB962C8B-B14F-4D97-AF65-F5344CB8AC3E}">
        <p14:creationId xmlns:p14="http://schemas.microsoft.com/office/powerpoint/2010/main" val="850645071"/>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D374A-CB66-4B0A-9236-D8EABA7D32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B6ACF9A-40C6-410E-8FC1-E9654081FD5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8E08F5-69B3-48F2-A406-1FC03ED3B20D}"/>
              </a:ext>
            </a:extLst>
          </p:cNvPr>
          <p:cNvSpPr>
            <a:spLocks noGrp="1"/>
          </p:cNvSpPr>
          <p:nvPr>
            <p:ph type="dt" sz="half" idx="10"/>
          </p:nvPr>
        </p:nvSpPr>
        <p:spPr/>
        <p:txBody>
          <a:bodyPr/>
          <a:lstStyle/>
          <a:p>
            <a:fld id="{91D20509-A8AB-4E96-8D52-F35364274965}" type="datetimeFigureOut">
              <a:rPr lang="en-US" smtClean="0"/>
              <a:t>6/16/2020</a:t>
            </a:fld>
            <a:endParaRPr lang="en-US"/>
          </a:p>
        </p:txBody>
      </p:sp>
      <p:sp>
        <p:nvSpPr>
          <p:cNvPr id="5" name="Footer Placeholder 4">
            <a:extLst>
              <a:ext uri="{FF2B5EF4-FFF2-40B4-BE49-F238E27FC236}">
                <a16:creationId xmlns:a16="http://schemas.microsoft.com/office/drawing/2014/main" id="{6CC425D7-4203-4321-9E23-9B5680C552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C57464-E5D2-4167-A574-5F636D1675DB}"/>
              </a:ext>
            </a:extLst>
          </p:cNvPr>
          <p:cNvSpPr>
            <a:spLocks noGrp="1"/>
          </p:cNvSpPr>
          <p:nvPr>
            <p:ph type="sldNum" sz="quarter" idx="12"/>
          </p:nvPr>
        </p:nvSpPr>
        <p:spPr/>
        <p:txBody>
          <a:bodyPr/>
          <a:lstStyle/>
          <a:p>
            <a:fld id="{9421EC4B-2C1C-4339-8545-CBC68183F4DD}" type="slidenum">
              <a:rPr lang="en-US" smtClean="0"/>
              <a:t>‹#›</a:t>
            </a:fld>
            <a:endParaRPr lang="en-US"/>
          </a:p>
        </p:txBody>
      </p:sp>
    </p:spTree>
    <p:extLst>
      <p:ext uri="{BB962C8B-B14F-4D97-AF65-F5344CB8AC3E}">
        <p14:creationId xmlns:p14="http://schemas.microsoft.com/office/powerpoint/2010/main" val="3551075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Empty Layout copy">
    <p:spTree>
      <p:nvGrpSpPr>
        <p:cNvPr id="1" name=""/>
        <p:cNvGrpSpPr/>
        <p:nvPr/>
      </p:nvGrpSpPr>
      <p:grpSpPr>
        <a:xfrm>
          <a:off x="0" y="0"/>
          <a:ext cx="0" cy="0"/>
          <a:chOff x="0" y="0"/>
          <a:chExt cx="0" cy="0"/>
        </a:xfrm>
      </p:grpSpPr>
      <p:sp>
        <p:nvSpPr>
          <p:cNvPr id="13" name="Shape 13"/>
          <p:cNvSpPr/>
          <p:nvPr/>
        </p:nvSpPr>
        <p:spPr>
          <a:xfrm>
            <a:off x="-2" y="-24386"/>
            <a:ext cx="12192003" cy="6883401"/>
          </a:xfrm>
          <a:prstGeom prst="rect">
            <a:avLst/>
          </a:prstGeom>
          <a:solidFill>
            <a:srgbClr val="222222"/>
          </a:solidFill>
          <a:ln w="12700">
            <a:miter lim="400000"/>
          </a:ln>
        </p:spPr>
        <p:txBody>
          <a:bodyPr lIns="45719" tIns="45719" rIns="45719" bIns="45719" anchor="ctr"/>
          <a:lstStyle/>
          <a:p>
            <a:pPr algn="ctr">
              <a:defRPr>
                <a:latin typeface="Roboto"/>
                <a:ea typeface="Roboto"/>
                <a:cs typeface="Roboto"/>
                <a:sym typeface="Roboto"/>
              </a:defRPr>
            </a:pPr>
            <a:endParaRPr sz="1000"/>
          </a:p>
        </p:txBody>
      </p:sp>
      <p:sp>
        <p:nvSpPr>
          <p:cNvPr id="14" name="Shape 14"/>
          <p:cNvSpPr/>
          <p:nvPr/>
        </p:nvSpPr>
        <p:spPr>
          <a:xfrm rot="5400000">
            <a:off x="2392631" y="1997075"/>
            <a:ext cx="7436426" cy="286385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ctr" defTabSz="1005748">
              <a:lnSpc>
                <a:spcPct val="100000"/>
              </a:lnSpc>
              <a:spcBef>
                <a:spcPts val="0"/>
              </a:spcBef>
              <a:defRPr sz="38500" b="0" spc="-2000">
                <a:solidFill>
                  <a:srgbClr val="2C2C2D"/>
                </a:solidFill>
                <a:latin typeface="Roboto Black"/>
                <a:ea typeface="Roboto Black"/>
                <a:cs typeface="Roboto Black"/>
                <a:sym typeface="Roboto Black"/>
              </a:defRPr>
            </a:lvl1pPr>
          </a:lstStyle>
          <a:p>
            <a:r>
              <a:rPr sz="19250"/>
              <a:t>CEMEX</a:t>
            </a:r>
          </a:p>
        </p:txBody>
      </p:sp>
      <p:pic>
        <p:nvPicPr>
          <p:cNvPr id="15"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87413" y="6431555"/>
            <a:ext cx="832182" cy="223477"/>
          </a:xfrm>
          <a:prstGeom prst="rect">
            <a:avLst/>
          </a:prstGeom>
          <a:ln w="12700">
            <a:miter lim="400000"/>
          </a:ln>
        </p:spPr>
      </p:pic>
      <p:sp>
        <p:nvSpPr>
          <p:cNvPr id="16" name="Shape 16"/>
          <p:cNvSpPr/>
          <p:nvPr/>
        </p:nvSpPr>
        <p:spPr>
          <a:xfrm>
            <a:off x="-246027" y="2356030"/>
            <a:ext cx="12699060" cy="12699059"/>
          </a:xfrm>
          <a:prstGeom prst="ellipse">
            <a:avLst/>
          </a:prstGeom>
          <a:ln w="25400">
            <a:solidFill>
              <a:srgbClr val="626162"/>
            </a:solidFill>
            <a:miter/>
          </a:ln>
        </p:spPr>
        <p:txBody>
          <a:bodyPr lIns="45719" tIns="45719" rIns="45719" bIns="45719" anchor="ctr"/>
          <a:lstStyle/>
          <a:p>
            <a:pPr algn="ctr">
              <a:defRPr>
                <a:latin typeface="Roboto"/>
                <a:ea typeface="Roboto"/>
                <a:cs typeface="Roboto"/>
                <a:sym typeface="Roboto"/>
              </a:defRPr>
            </a:pPr>
            <a:endParaRPr sz="1000"/>
          </a:p>
        </p:txBody>
      </p:sp>
      <p:pic>
        <p:nvPicPr>
          <p:cNvPr id="17" name="image2.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3538" y="2121471"/>
            <a:ext cx="4939932" cy="2615059"/>
          </a:xfrm>
          <a:prstGeom prst="rect">
            <a:avLst/>
          </a:prstGeom>
          <a:ln w="12700">
            <a:miter lim="400000"/>
          </a:ln>
        </p:spPr>
      </p:pic>
      <p:sp>
        <p:nvSpPr>
          <p:cNvPr id="18" name="Shape 18"/>
          <p:cNvSpPr>
            <a:spLocks noGrp="1"/>
          </p:cNvSpPr>
          <p:nvPr>
            <p:ph type="sldNum" sz="quarter" idx="2"/>
          </p:nvPr>
        </p:nvSpPr>
        <p:spPr>
          <a:xfrm>
            <a:off x="10326688" y="510665"/>
            <a:ext cx="125034" cy="123111"/>
          </a:xfrm>
          <a:prstGeom prst="rect">
            <a:avLst/>
          </a:prstGeom>
        </p:spPr>
        <p:txBody>
          <a:bodyPr lIns="0" tIns="0" rIns="0" bIns="0"/>
          <a:lstStyle>
            <a:lvl1pPr defTabSz="457200"/>
          </a:lstStyle>
          <a:p>
            <a:fld id="{86CB4B4D-7CA3-9044-876B-883B54F8677D}" type="slidenum">
              <a:t>‹#›</a:t>
            </a:fld>
            <a:endParaRPr/>
          </a:p>
        </p:txBody>
      </p:sp>
    </p:spTree>
    <p:extLst>
      <p:ext uri="{BB962C8B-B14F-4D97-AF65-F5344CB8AC3E}">
        <p14:creationId xmlns:p14="http://schemas.microsoft.com/office/powerpoint/2010/main" val="2551824448"/>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reserve="1">
  <p:cSld name="1_Empty Layout copy">
    <p:spTree>
      <p:nvGrpSpPr>
        <p:cNvPr id="1" name=""/>
        <p:cNvGrpSpPr/>
        <p:nvPr/>
      </p:nvGrpSpPr>
      <p:grpSpPr>
        <a:xfrm>
          <a:off x="0" y="0"/>
          <a:ext cx="0" cy="0"/>
          <a:chOff x="0" y="0"/>
          <a:chExt cx="0" cy="0"/>
        </a:xfrm>
      </p:grpSpPr>
      <p:sp>
        <p:nvSpPr>
          <p:cNvPr id="25" name="Shape 25"/>
          <p:cNvSpPr/>
          <p:nvPr/>
        </p:nvSpPr>
        <p:spPr>
          <a:xfrm>
            <a:off x="-1" y="-24386"/>
            <a:ext cx="12192002" cy="6883401"/>
          </a:xfrm>
          <a:prstGeom prst="rect">
            <a:avLst/>
          </a:prstGeom>
          <a:solidFill>
            <a:srgbClr val="222222"/>
          </a:soli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26" name="Shape 26"/>
          <p:cNvSpPr/>
          <p:nvPr/>
        </p:nvSpPr>
        <p:spPr>
          <a:xfrm rot="5400000">
            <a:off x="2392631" y="1997075"/>
            <a:ext cx="7436425" cy="286385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ctr" defTabSz="1005748">
              <a:lnSpc>
                <a:spcPct val="100000"/>
              </a:lnSpc>
              <a:spcBef>
                <a:spcPts val="0"/>
              </a:spcBef>
              <a:defRPr sz="38500" b="0" spc="-2000">
                <a:solidFill>
                  <a:srgbClr val="2C2C2D"/>
                </a:solidFill>
                <a:latin typeface="Roboto Black"/>
                <a:ea typeface="Roboto Black"/>
                <a:cs typeface="Roboto Black"/>
                <a:sym typeface="Roboto Black"/>
              </a:defRPr>
            </a:lvl1pPr>
          </a:lstStyle>
          <a:p>
            <a:r>
              <a:rPr sz="19250"/>
              <a:t>CEMEX</a:t>
            </a:r>
          </a:p>
        </p:txBody>
      </p:sp>
      <p:pic>
        <p:nvPicPr>
          <p:cNvPr id="27"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70463" y="6075955"/>
            <a:ext cx="832181" cy="223477"/>
          </a:xfrm>
          <a:prstGeom prst="rect">
            <a:avLst/>
          </a:prstGeom>
          <a:ln w="12700">
            <a:miter lim="400000"/>
          </a:ln>
        </p:spPr>
      </p:pic>
      <p:sp>
        <p:nvSpPr>
          <p:cNvPr id="28" name="Shape 28"/>
          <p:cNvSpPr/>
          <p:nvPr/>
        </p:nvSpPr>
        <p:spPr>
          <a:xfrm>
            <a:off x="-246027" y="2356031"/>
            <a:ext cx="12699059" cy="12699059"/>
          </a:xfrm>
          <a:prstGeom prst="ellipse">
            <a:avLst/>
          </a:prstGeom>
          <a:ln w="25400">
            <a:solidFill>
              <a:srgbClr val="626162"/>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29" name="image2.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5470" y="5027907"/>
            <a:ext cx="2116067" cy="1120187"/>
          </a:xfrm>
          <a:prstGeom prst="rect">
            <a:avLst/>
          </a:prstGeom>
          <a:ln w="12700">
            <a:miter lim="400000"/>
          </a:ln>
        </p:spPr>
      </p:pic>
      <p:sp>
        <p:nvSpPr>
          <p:cNvPr id="30" name="Shape 30"/>
          <p:cNvSpPr>
            <a:spLocks noGrp="1"/>
          </p:cNvSpPr>
          <p:nvPr>
            <p:ph type="body" sz="quarter" idx="1"/>
          </p:nvPr>
        </p:nvSpPr>
        <p:spPr>
          <a:xfrm>
            <a:off x="4725428" y="2914395"/>
            <a:ext cx="2722251" cy="1005841"/>
          </a:xfrm>
          <a:prstGeom prst="rect">
            <a:avLst/>
          </a:prstGeom>
          <a:noFill/>
        </p:spPr>
        <p:txBody>
          <a:bodyPr anchor="t"/>
          <a:lstStyle>
            <a:lvl1pPr algn="ctr" defTabSz="914318">
              <a:defRPr sz="6000" b="1" spc="-200">
                <a:solidFill>
                  <a:srgbClr val="FFFFFF"/>
                </a:solidFill>
              </a:defRPr>
            </a:lvl1pPr>
            <a:lvl2pPr algn="ctr" defTabSz="914318">
              <a:defRPr sz="6000" b="1" spc="-200">
                <a:solidFill>
                  <a:srgbClr val="FFFFFF"/>
                </a:solidFill>
              </a:defRPr>
            </a:lvl2pPr>
            <a:lvl3pPr algn="ctr" defTabSz="914318">
              <a:defRPr sz="6000" b="1" spc="-200">
                <a:solidFill>
                  <a:srgbClr val="FFFFFF"/>
                </a:solidFill>
              </a:defRPr>
            </a:lvl3pPr>
            <a:lvl4pPr algn="ctr" defTabSz="914318">
              <a:defRPr sz="6000" b="1" spc="-200">
                <a:solidFill>
                  <a:srgbClr val="FFFFFF"/>
                </a:solidFill>
              </a:defRPr>
            </a:lvl4pPr>
            <a:lvl5pPr algn="ctr" defTabSz="914318">
              <a:defRPr sz="6000" b="1" spc="-200">
                <a:solidFill>
                  <a:srgbClr val="FFFFF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1" name="Shape 31"/>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105328924"/>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reserve="1">
  <p:cSld name="Presentation Guidelines">
    <p:spTree>
      <p:nvGrpSpPr>
        <p:cNvPr id="1" name=""/>
        <p:cNvGrpSpPr/>
        <p:nvPr/>
      </p:nvGrpSpPr>
      <p:grpSpPr>
        <a:xfrm>
          <a:off x="0" y="0"/>
          <a:ext cx="0" cy="0"/>
          <a:chOff x="0" y="0"/>
          <a:chExt cx="0" cy="0"/>
        </a:xfrm>
      </p:grpSpPr>
      <p:pic>
        <p:nvPicPr>
          <p:cNvPr id="38"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39" name="Shape 39"/>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40"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41" name="Shape 41"/>
          <p:cNvSpPr/>
          <p:nvPr/>
        </p:nvSpPr>
        <p:spPr>
          <a:xfrm>
            <a:off x="10901983" y="2633980"/>
            <a:ext cx="1256555" cy="2195471"/>
          </a:xfrm>
          <a:prstGeom prst="rect">
            <a:avLst/>
          </a:prstGeom>
          <a:ln w="12700">
            <a:miter lim="400000"/>
          </a:ln>
          <a:extLst>
            <a:ext uri="{C572A759-6A51-4108-AA02-DFA0A04FC94B}">
              <ma14:wrappingTextBoxFlag xmlns="" xmlns:ma14="http://schemas.microsoft.com/office/mac/drawingml/2011/main" val="1"/>
            </a:ext>
          </a:extLst>
        </p:spPr>
        <p:txBody>
          <a:bodyPr lIns="45719" tIns="45719" rIns="45719" bIns="45719">
            <a:spAutoFit/>
          </a:bodyPr>
          <a:lstStyle/>
          <a:p>
            <a:pPr>
              <a:lnSpc>
                <a:spcPct val="100000"/>
              </a:lnSpc>
              <a:defRPr b="0">
                <a:solidFill>
                  <a:schemeClr val="accent2">
                    <a:satOff val="-15217"/>
                    <a:lumOff val="-10823"/>
                  </a:schemeClr>
                </a:solidFill>
              </a:defRPr>
            </a:pPr>
            <a:r>
              <a:rPr sz="1000"/>
              <a:t>Always leave a minimum  space on the edges.</a:t>
            </a:r>
          </a:p>
          <a:p>
            <a:pPr>
              <a:lnSpc>
                <a:spcPct val="100000"/>
              </a:lnSpc>
              <a:defRPr b="0">
                <a:solidFill>
                  <a:schemeClr val="accent2">
                    <a:satOff val="-15217"/>
                    <a:lumOff val="-10823"/>
                  </a:schemeClr>
                </a:solidFill>
              </a:defRPr>
            </a:pPr>
            <a:r>
              <a:rPr sz="1000"/>
              <a:t>Use the guides, you won´t see them once you present! </a:t>
            </a:r>
          </a:p>
        </p:txBody>
      </p:sp>
      <p:sp>
        <p:nvSpPr>
          <p:cNvPr id="42" name="Shape 42"/>
          <p:cNvSpPr/>
          <p:nvPr/>
        </p:nvSpPr>
        <p:spPr>
          <a:xfrm>
            <a:off x="2438409" y="3973955"/>
            <a:ext cx="2939754" cy="7315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p>
            <a:pPr marL="114300" indent="-114300" algn="l">
              <a:lnSpc>
                <a:spcPct val="120000"/>
              </a:lnSpc>
              <a:buSzPct val="100000"/>
              <a:buChar char="•"/>
              <a:defRPr sz="2300" spc="0">
                <a:solidFill>
                  <a:srgbClr val="000000">
                    <a:alpha val="65428"/>
                  </a:srgbClr>
                </a:solidFill>
              </a:defRPr>
            </a:pPr>
            <a:r>
              <a:rPr sz="1150"/>
              <a:t>DO NOT edit the master slide</a:t>
            </a:r>
          </a:p>
          <a:p>
            <a:pPr marL="114300" indent="-114300" algn="l">
              <a:lnSpc>
                <a:spcPct val="120000"/>
              </a:lnSpc>
              <a:buSzPct val="100000"/>
              <a:buChar char="•"/>
              <a:defRPr sz="2300" spc="0">
                <a:solidFill>
                  <a:srgbClr val="000000">
                    <a:alpha val="65428"/>
                  </a:srgbClr>
                </a:solidFill>
              </a:defRPr>
            </a:pPr>
            <a:r>
              <a:rPr sz="1150"/>
              <a:t>Use short paragraphs with concrete ideas</a:t>
            </a:r>
          </a:p>
        </p:txBody>
      </p:sp>
      <p:sp>
        <p:nvSpPr>
          <p:cNvPr id="43" name="Shape 43"/>
          <p:cNvSpPr/>
          <p:nvPr/>
        </p:nvSpPr>
        <p:spPr>
          <a:xfrm>
            <a:off x="14569" y="5805803"/>
            <a:ext cx="1256555" cy="553996"/>
          </a:xfrm>
          <a:prstGeom prst="rect">
            <a:avLst/>
          </a:prstGeom>
          <a:ln w="12700">
            <a:miter lim="400000"/>
          </a:ln>
          <a:extLst>
            <a:ext uri="{C572A759-6A51-4108-AA02-DFA0A04FC94B}">
              <ma14:wrappingTextBoxFlag xmlns="" xmlns:ma14="http://schemas.microsoft.com/office/mac/drawingml/2011/main" val="1"/>
            </a:ext>
          </a:extLst>
        </p:spPr>
        <p:txBody>
          <a:bodyPr lIns="45719" tIns="45719" rIns="45719" bIns="45719">
            <a:spAutoFit/>
          </a:bodyPr>
          <a:lstStyle>
            <a:lvl1pPr>
              <a:lnSpc>
                <a:spcPct val="100000"/>
              </a:lnSpc>
              <a:spcBef>
                <a:spcPts val="1000"/>
              </a:spcBef>
              <a:defRPr b="0">
                <a:solidFill>
                  <a:schemeClr val="accent2">
                    <a:satOff val="-15217"/>
                    <a:lumOff val="-10823"/>
                  </a:schemeClr>
                </a:solidFill>
              </a:defRPr>
            </a:lvl1pPr>
          </a:lstStyle>
          <a:p>
            <a:r>
              <a:rPr sz="1000"/>
              <a:t>Use CEMEX and GR&amp;D LOGOS</a:t>
            </a:r>
          </a:p>
        </p:txBody>
      </p:sp>
      <p:sp>
        <p:nvSpPr>
          <p:cNvPr id="44" name="Shape 44"/>
          <p:cNvSpPr/>
          <p:nvPr/>
        </p:nvSpPr>
        <p:spPr>
          <a:xfrm>
            <a:off x="-14545" y="1988204"/>
            <a:ext cx="832181" cy="1015661"/>
          </a:xfrm>
          <a:prstGeom prst="rect">
            <a:avLst/>
          </a:prstGeom>
          <a:ln w="12700">
            <a:miter lim="400000"/>
          </a:ln>
          <a:extLst>
            <a:ext uri="{C572A759-6A51-4108-AA02-DFA0A04FC94B}">
              <ma14:wrappingTextBoxFlag xmlns="" xmlns:ma14="http://schemas.microsoft.com/office/mac/drawingml/2011/main" val="1"/>
            </a:ext>
          </a:extLst>
        </p:spPr>
        <p:txBody>
          <a:bodyPr lIns="45719" tIns="45719" rIns="45719" bIns="45719">
            <a:spAutoFit/>
          </a:bodyPr>
          <a:lstStyle>
            <a:lvl1pPr>
              <a:lnSpc>
                <a:spcPct val="100000"/>
              </a:lnSpc>
              <a:defRPr b="0">
                <a:solidFill>
                  <a:schemeClr val="accent2">
                    <a:satOff val="-15217"/>
                    <a:lumOff val="-10823"/>
                  </a:schemeClr>
                </a:solidFill>
              </a:defRPr>
            </a:lvl1pPr>
          </a:lstStyle>
          <a:p>
            <a:r>
              <a:rPr sz="1000"/>
              <a:t>Write the topic of your slide</a:t>
            </a:r>
          </a:p>
        </p:txBody>
      </p:sp>
      <p:sp>
        <p:nvSpPr>
          <p:cNvPr id="45" name="Shape 45"/>
          <p:cNvSpPr/>
          <p:nvPr/>
        </p:nvSpPr>
        <p:spPr>
          <a:xfrm>
            <a:off x="2432059" y="5111774"/>
            <a:ext cx="2761056" cy="4318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l">
              <a:lnSpc>
                <a:spcPct val="100000"/>
              </a:lnSpc>
              <a:spcBef>
                <a:spcPts val="0"/>
              </a:spcBef>
              <a:defRPr sz="2900" spc="-200">
                <a:solidFill>
                  <a:srgbClr val="535353"/>
                </a:solidFill>
                <a:latin typeface="Roboto"/>
                <a:ea typeface="Roboto"/>
                <a:cs typeface="Roboto"/>
                <a:sym typeface="Roboto"/>
              </a:defRPr>
            </a:lvl1pPr>
          </a:lstStyle>
          <a:p>
            <a:r>
              <a:rPr sz="1450"/>
              <a:t>USE THE FONT HELVETICA BOLD IN CAPITAL LETTERS FOR TITLES</a:t>
            </a:r>
          </a:p>
        </p:txBody>
      </p:sp>
      <p:sp>
        <p:nvSpPr>
          <p:cNvPr id="46" name="Shape 46"/>
          <p:cNvSpPr/>
          <p:nvPr/>
        </p:nvSpPr>
        <p:spPr>
          <a:xfrm>
            <a:off x="2444759" y="5608548"/>
            <a:ext cx="2939754" cy="44704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l">
              <a:lnSpc>
                <a:spcPct val="120000"/>
              </a:lnSpc>
              <a:defRPr sz="2700" b="0" spc="0">
                <a:solidFill>
                  <a:srgbClr val="000000">
                    <a:alpha val="65428"/>
                  </a:srgbClr>
                </a:solidFill>
              </a:defRPr>
            </a:lvl1pPr>
          </a:lstStyle>
          <a:p>
            <a:r>
              <a:rPr sz="1350"/>
              <a:t>Use the font helvetica regular  for body text</a:t>
            </a:r>
          </a:p>
        </p:txBody>
      </p:sp>
      <p:sp>
        <p:nvSpPr>
          <p:cNvPr id="47" name="Shape 47"/>
          <p:cNvSpPr/>
          <p:nvPr/>
        </p:nvSpPr>
        <p:spPr>
          <a:xfrm>
            <a:off x="4926727" y="6326123"/>
            <a:ext cx="2401985" cy="553996"/>
          </a:xfrm>
          <a:prstGeom prst="rect">
            <a:avLst/>
          </a:prstGeom>
          <a:ln w="12700">
            <a:miter lim="400000"/>
          </a:ln>
          <a:extLst>
            <a:ext uri="{C572A759-6A51-4108-AA02-DFA0A04FC94B}">
              <ma14:wrappingTextBoxFlag xmlns="" xmlns:ma14="http://schemas.microsoft.com/office/mac/drawingml/2011/main" val="1"/>
            </a:ext>
          </a:extLst>
        </p:spPr>
        <p:txBody>
          <a:bodyPr lIns="45719" tIns="45719" rIns="45719" bIns="45719">
            <a:spAutoFit/>
          </a:bodyPr>
          <a:lstStyle>
            <a:lvl1pPr algn="ctr">
              <a:lnSpc>
                <a:spcPct val="100000"/>
              </a:lnSpc>
              <a:spcBef>
                <a:spcPts val="1000"/>
              </a:spcBef>
              <a:defRPr>
                <a:solidFill>
                  <a:schemeClr val="accent2">
                    <a:satOff val="-15217"/>
                    <a:lumOff val="-10823"/>
                  </a:schemeClr>
                </a:solidFill>
              </a:defRPr>
            </a:lvl1pPr>
          </a:lstStyle>
          <a:p>
            <a:r>
              <a:rPr sz="1000"/>
              <a:t>DELETE THIS SLIDE BEFORE USING YOUR PRESENTATION!</a:t>
            </a:r>
          </a:p>
        </p:txBody>
      </p:sp>
      <p:sp>
        <p:nvSpPr>
          <p:cNvPr id="48" name="Shape 48"/>
          <p:cNvSpPr/>
          <p:nvPr/>
        </p:nvSpPr>
        <p:spPr>
          <a:xfrm>
            <a:off x="1885957" y="1176867"/>
            <a:ext cx="3797592" cy="16383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a:lnSpc>
                <a:spcPct val="100000"/>
              </a:lnSpc>
              <a:spcBef>
                <a:spcPts val="0"/>
              </a:spcBef>
              <a:defRPr sz="7200" spc="-400"/>
            </a:lvl1pPr>
          </a:lstStyle>
          <a:p>
            <a:r>
              <a:rPr sz="3600"/>
              <a:t>BASIC PRESENTATION GUIDELINES</a:t>
            </a:r>
          </a:p>
        </p:txBody>
      </p:sp>
      <p:sp>
        <p:nvSpPr>
          <p:cNvPr id="49" name="Shape 49"/>
          <p:cNvSpPr/>
          <p:nvPr/>
        </p:nvSpPr>
        <p:spPr>
          <a:xfrm>
            <a:off x="2438409" y="3001592"/>
            <a:ext cx="2569191" cy="81788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l">
              <a:lnSpc>
                <a:spcPct val="120000"/>
              </a:lnSpc>
              <a:defRPr sz="2300" b="0" spc="0">
                <a:solidFill>
                  <a:srgbClr val="000000">
                    <a:alpha val="65428"/>
                  </a:srgbClr>
                </a:solidFill>
              </a:defRPr>
            </a:lvl1pPr>
          </a:lstStyle>
          <a:p>
            <a:r>
              <a:rPr sz="1150"/>
              <a:t>If any of the slide templates meets your needs, use it. If not, use the empty layout to create your own slide. Always follow these basic guidelines:</a:t>
            </a:r>
          </a:p>
        </p:txBody>
      </p:sp>
      <p:sp>
        <p:nvSpPr>
          <p:cNvPr id="50" name="Shape 50"/>
          <p:cNvSpPr/>
          <p:nvPr/>
        </p:nvSpPr>
        <p:spPr>
          <a:xfrm>
            <a:off x="1259211" y="1019520"/>
            <a:ext cx="1256555" cy="400108"/>
          </a:xfrm>
          <a:prstGeom prst="rect">
            <a:avLst/>
          </a:prstGeom>
          <a:ln w="12700">
            <a:miter lim="400000"/>
          </a:ln>
          <a:extLst>
            <a:ext uri="{C572A759-6A51-4108-AA02-DFA0A04FC94B}">
              <ma14:wrappingTextBoxFlag xmlns="" xmlns:ma14="http://schemas.microsoft.com/office/mac/drawingml/2011/main" val="1"/>
            </a:ext>
          </a:extLst>
        </p:spPr>
        <p:txBody>
          <a:bodyPr lIns="45719" tIns="45719" rIns="45719" bIns="45719">
            <a:spAutoFit/>
          </a:bodyPr>
          <a:lstStyle>
            <a:lvl1pPr algn="ctr">
              <a:lnSpc>
                <a:spcPct val="100000"/>
              </a:lnSpc>
              <a:defRPr b="0">
                <a:solidFill>
                  <a:schemeClr val="accent2">
                    <a:satOff val="-15217"/>
                    <a:lumOff val="-10823"/>
                  </a:schemeClr>
                </a:solidFill>
              </a:defRPr>
            </a:lvl1pPr>
          </a:lstStyle>
          <a:p>
            <a:r>
              <a:rPr sz="1000"/>
              <a:t>Title guides</a:t>
            </a:r>
          </a:p>
        </p:txBody>
      </p:sp>
      <p:sp>
        <p:nvSpPr>
          <p:cNvPr id="51" name="Shape 51"/>
          <p:cNvSpPr>
            <a:spLocks noGrp="1"/>
          </p:cNvSpPr>
          <p:nvPr>
            <p:ph type="pic" sz="quarter" idx="13"/>
          </p:nvPr>
        </p:nvSpPr>
        <p:spPr>
          <a:xfrm flipH="1">
            <a:off x="6561530" y="1846180"/>
            <a:ext cx="3517189" cy="2057101"/>
          </a:xfrm>
          <a:prstGeom prst="rect">
            <a:avLst/>
          </a:prstGeom>
          <a:noFill/>
        </p:spPr>
        <p:txBody>
          <a:bodyPr lIns="91439" tIns="45719" rIns="91439" bIns="45719" anchor="t">
            <a:noAutofit/>
          </a:bodyPr>
          <a:lstStyle/>
          <a:p>
            <a:r>
              <a:rPr lang="en-US"/>
              <a:t>Click icon to add picture</a:t>
            </a:r>
            <a:endParaRPr/>
          </a:p>
        </p:txBody>
      </p:sp>
      <p:sp>
        <p:nvSpPr>
          <p:cNvPr id="52" name="Shape 52"/>
          <p:cNvSpPr/>
          <p:nvPr/>
        </p:nvSpPr>
        <p:spPr>
          <a:xfrm>
            <a:off x="6569045" y="3964489"/>
            <a:ext cx="3497877" cy="1524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fontScale="92500" lnSpcReduction="10000"/>
          </a:bodyPr>
          <a:lstStyle>
            <a:lvl1pPr algn="l" defTabSz="1664057">
              <a:lnSpc>
                <a:spcPct val="120000"/>
              </a:lnSpc>
              <a:spcBef>
                <a:spcPts val="1800"/>
              </a:spcBef>
              <a:defRPr b="0" spc="0">
                <a:solidFill>
                  <a:srgbClr val="000000">
                    <a:alpha val="65428"/>
                  </a:srgbClr>
                </a:solidFill>
              </a:defRPr>
            </a:lvl1pPr>
          </a:lstStyle>
          <a:p>
            <a:r>
              <a:rPr sz="1000"/>
              <a:t>Use clean and high quality images that illustrate your topic.</a:t>
            </a:r>
          </a:p>
        </p:txBody>
      </p:sp>
      <p:sp>
        <p:nvSpPr>
          <p:cNvPr id="53" name="Shape 53"/>
          <p:cNvSpPr/>
          <p:nvPr/>
        </p:nvSpPr>
        <p:spPr>
          <a:xfrm>
            <a:off x="6883510" y="4737231"/>
            <a:ext cx="635002" cy="635002"/>
          </a:xfrm>
          <a:prstGeom prst="ellipse">
            <a:avLst/>
          </a:prstGeom>
          <a:solidFill>
            <a:srgbClr val="E1424B"/>
          </a:solidFill>
          <a:ln w="12700">
            <a:miter lim="400000"/>
          </a:ln>
        </p:spPr>
        <p:txBody>
          <a:bodyPr lIns="45719" tIns="45719" rIns="45719" bIns="45719" anchor="ctr"/>
          <a:lstStyle/>
          <a:p>
            <a:pPr algn="ctr">
              <a:defRPr>
                <a:solidFill>
                  <a:srgbClr val="E1424B"/>
                </a:solidFill>
                <a:latin typeface="Roboto"/>
                <a:ea typeface="Roboto"/>
                <a:cs typeface="Roboto"/>
                <a:sym typeface="Roboto"/>
              </a:defRPr>
            </a:pPr>
            <a:endParaRPr sz="1000"/>
          </a:p>
        </p:txBody>
      </p:sp>
      <p:sp>
        <p:nvSpPr>
          <p:cNvPr id="54" name="Shape 54"/>
          <p:cNvSpPr/>
          <p:nvPr/>
        </p:nvSpPr>
        <p:spPr>
          <a:xfrm>
            <a:off x="8000482" y="4737231"/>
            <a:ext cx="635002" cy="635002"/>
          </a:xfrm>
          <a:prstGeom prst="ellipse">
            <a:avLst/>
          </a:prstGeom>
          <a:solidFill>
            <a:srgbClr val="D9D8DA"/>
          </a:soli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55" name="Shape 55"/>
          <p:cNvSpPr/>
          <p:nvPr/>
        </p:nvSpPr>
        <p:spPr>
          <a:xfrm>
            <a:off x="9117455" y="4737231"/>
            <a:ext cx="635002" cy="635002"/>
          </a:xfrm>
          <a:prstGeom prst="ellipse">
            <a:avLst/>
          </a:prstGeom>
          <a:solidFill>
            <a:srgbClr val="37426B"/>
          </a:soli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56" name="Shape 56"/>
          <p:cNvSpPr/>
          <p:nvPr/>
        </p:nvSpPr>
        <p:spPr>
          <a:xfrm>
            <a:off x="6569045" y="5553380"/>
            <a:ext cx="2761056" cy="1778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fontScale="92500" lnSpcReduction="10000"/>
          </a:bodyPr>
          <a:lstStyle>
            <a:lvl1pPr algn="l">
              <a:lnSpc>
                <a:spcPct val="120000"/>
              </a:lnSpc>
              <a:defRPr sz="2300" b="0" spc="0">
                <a:solidFill>
                  <a:srgbClr val="000000">
                    <a:alpha val="65428"/>
                  </a:srgbClr>
                </a:solidFill>
              </a:defRPr>
            </a:lvl1pPr>
          </a:lstStyle>
          <a:p>
            <a:r>
              <a:rPr sz="1150"/>
              <a:t>Use CEMEX colours and gray shades.</a:t>
            </a:r>
          </a:p>
        </p:txBody>
      </p:sp>
      <p:sp>
        <p:nvSpPr>
          <p:cNvPr id="57" name="Shape 57"/>
          <p:cNvSpPr>
            <a:spLocks noGrp="1"/>
          </p:cNvSpPr>
          <p:nvPr>
            <p:ph type="body" sz="quarter" idx="1"/>
          </p:nvPr>
        </p:nvSpPr>
        <p:spPr>
          <a:xfrm>
            <a:off x="461169" y="400240"/>
            <a:ext cx="2569191" cy="353837"/>
          </a:xfrm>
          <a:prstGeom prst="rect">
            <a:avLst/>
          </a:prstGeom>
          <a:noFill/>
        </p:spPr>
        <p:txBody>
          <a:bodyPr lIns="0" tIns="0" rIns="0" bIns="0"/>
          <a:lstStyle>
            <a:lvl1pPr defTabSz="914400">
              <a:spcBef>
                <a:spcPts val="1000"/>
              </a:spcBef>
              <a:defRPr sz="1000" b="1" spc="375">
                <a:solidFill>
                  <a:srgbClr val="E1424B"/>
                </a:solidFill>
              </a:defRPr>
            </a:lvl1pPr>
            <a:lvl2pPr defTabSz="914400">
              <a:spcBef>
                <a:spcPts val="1000"/>
              </a:spcBef>
              <a:defRPr sz="1000" b="1" spc="375">
                <a:solidFill>
                  <a:srgbClr val="E1424B"/>
                </a:solidFill>
              </a:defRPr>
            </a:lvl2pPr>
            <a:lvl3pPr defTabSz="914400">
              <a:spcBef>
                <a:spcPts val="1000"/>
              </a:spcBef>
              <a:defRPr sz="1000" b="1" spc="375">
                <a:solidFill>
                  <a:srgbClr val="E1424B"/>
                </a:solidFill>
              </a:defRPr>
            </a:lvl3pPr>
            <a:lvl4pPr defTabSz="914400">
              <a:spcBef>
                <a:spcPts val="1000"/>
              </a:spcBef>
              <a:defRPr sz="1000" b="1" spc="375">
                <a:solidFill>
                  <a:srgbClr val="E1424B"/>
                </a:solidFill>
              </a:defRPr>
            </a:lvl4pPr>
            <a:lvl5pPr defTabSz="914400">
              <a:spcBef>
                <a:spcPts val="1000"/>
              </a:spcBef>
              <a:defRPr sz="1000" b="1" spc="375">
                <a:solidFill>
                  <a:srgbClr val="E1424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8" name="Shape 58"/>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59" name="Shape 59"/>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3524648542"/>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reserve="1">
  <p:cSld name="Index">
    <p:spTree>
      <p:nvGrpSpPr>
        <p:cNvPr id="1" name=""/>
        <p:cNvGrpSpPr/>
        <p:nvPr/>
      </p:nvGrpSpPr>
      <p:grpSpPr>
        <a:xfrm>
          <a:off x="0" y="0"/>
          <a:ext cx="0" cy="0"/>
          <a:chOff x="0" y="0"/>
          <a:chExt cx="0" cy="0"/>
        </a:xfrm>
      </p:grpSpPr>
      <p:pic>
        <p:nvPicPr>
          <p:cNvPr id="66"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67" name="Shape 67"/>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68"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69" name="Shape 69"/>
          <p:cNvSpPr>
            <a:spLocks noGrp="1"/>
          </p:cNvSpPr>
          <p:nvPr>
            <p:ph type="body" sz="quarter" idx="1"/>
          </p:nvPr>
        </p:nvSpPr>
        <p:spPr>
          <a:xfrm>
            <a:off x="461169" y="400240"/>
            <a:ext cx="2569191" cy="353837"/>
          </a:xfrm>
          <a:prstGeom prst="rect">
            <a:avLst/>
          </a:prstGeom>
          <a:noFill/>
        </p:spPr>
        <p:txBody>
          <a:bodyPr lIns="0" tIns="0" rIns="0" bIns="0"/>
          <a:lstStyle>
            <a:lvl1pPr defTabSz="914400">
              <a:spcBef>
                <a:spcPts val="1000"/>
              </a:spcBef>
              <a:defRPr sz="1000" b="1" spc="375">
                <a:solidFill>
                  <a:srgbClr val="E1424B"/>
                </a:solidFill>
              </a:defRPr>
            </a:lvl1pPr>
            <a:lvl2pPr defTabSz="914400">
              <a:spcBef>
                <a:spcPts val="1000"/>
              </a:spcBef>
              <a:defRPr sz="1000" b="1" spc="375">
                <a:solidFill>
                  <a:srgbClr val="E1424B"/>
                </a:solidFill>
              </a:defRPr>
            </a:lvl2pPr>
            <a:lvl3pPr defTabSz="914400">
              <a:spcBef>
                <a:spcPts val="1000"/>
              </a:spcBef>
              <a:defRPr sz="1000" b="1" spc="375">
                <a:solidFill>
                  <a:srgbClr val="E1424B"/>
                </a:solidFill>
              </a:defRPr>
            </a:lvl3pPr>
            <a:lvl4pPr defTabSz="914400">
              <a:spcBef>
                <a:spcPts val="1000"/>
              </a:spcBef>
              <a:defRPr sz="1000" b="1" spc="375">
                <a:solidFill>
                  <a:srgbClr val="E1424B"/>
                </a:solidFill>
              </a:defRPr>
            </a:lvl4pPr>
            <a:lvl5pPr defTabSz="914400">
              <a:spcBef>
                <a:spcPts val="1000"/>
              </a:spcBef>
              <a:defRPr sz="1000" b="1" spc="375">
                <a:solidFill>
                  <a:srgbClr val="E1424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0" name="Shape 70"/>
          <p:cNvSpPr>
            <a:spLocks noGrp="1"/>
          </p:cNvSpPr>
          <p:nvPr>
            <p:ph type="body" sz="quarter" idx="13"/>
          </p:nvPr>
        </p:nvSpPr>
        <p:spPr>
          <a:xfrm>
            <a:off x="1885957" y="1176867"/>
            <a:ext cx="3797592" cy="667495"/>
          </a:xfrm>
          <a:prstGeom prst="rect">
            <a:avLst/>
          </a:prstGeom>
          <a:noFill/>
        </p:spPr>
        <p:txBody>
          <a:bodyPr lIns="0" tIns="0" rIns="0" bIns="0" anchor="t"/>
          <a:lstStyle/>
          <a:p>
            <a:pPr lvl="0" defTabSz="914318">
              <a:defRPr sz="7200" b="1" spc="-400"/>
            </a:pPr>
            <a:r>
              <a:rPr lang="en-US"/>
              <a:t>Click to edit Master text styles</a:t>
            </a:r>
          </a:p>
        </p:txBody>
      </p:sp>
      <p:sp>
        <p:nvSpPr>
          <p:cNvPr id="71" name="Shape 71"/>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2355135195"/>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reserve="1">
  <p:cSld name="Blank">
    <p:spTree>
      <p:nvGrpSpPr>
        <p:cNvPr id="1" name=""/>
        <p:cNvGrpSpPr/>
        <p:nvPr/>
      </p:nvGrpSpPr>
      <p:grpSpPr>
        <a:xfrm>
          <a:off x="0" y="0"/>
          <a:ext cx="0" cy="0"/>
          <a:chOff x="0" y="0"/>
          <a:chExt cx="0" cy="0"/>
        </a:xfrm>
      </p:grpSpPr>
      <p:pic>
        <p:nvPicPr>
          <p:cNvPr id="78"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79" name="Shape 79"/>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80"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81" name="Shape 81"/>
          <p:cNvSpPr>
            <a:spLocks noGrp="1"/>
          </p:cNvSpPr>
          <p:nvPr>
            <p:ph type="body" sz="quarter" idx="1"/>
          </p:nvPr>
        </p:nvSpPr>
        <p:spPr>
          <a:xfrm>
            <a:off x="461169" y="400240"/>
            <a:ext cx="2569191" cy="353837"/>
          </a:xfrm>
          <a:prstGeom prst="rect">
            <a:avLst/>
          </a:prstGeom>
          <a:noFill/>
        </p:spPr>
        <p:txBody>
          <a:bodyPr lIns="0" tIns="0" rIns="0" bIns="0"/>
          <a:lstStyle>
            <a:lvl1pPr defTabSz="914400">
              <a:spcBef>
                <a:spcPts val="1000"/>
              </a:spcBef>
              <a:defRPr sz="1000" b="1" spc="375">
                <a:solidFill>
                  <a:srgbClr val="E1424B"/>
                </a:solidFill>
              </a:defRPr>
            </a:lvl1pPr>
            <a:lvl2pPr defTabSz="914400">
              <a:spcBef>
                <a:spcPts val="1000"/>
              </a:spcBef>
              <a:defRPr sz="1000" b="1" spc="375">
                <a:solidFill>
                  <a:srgbClr val="E1424B"/>
                </a:solidFill>
              </a:defRPr>
            </a:lvl2pPr>
            <a:lvl3pPr defTabSz="914400">
              <a:spcBef>
                <a:spcPts val="1000"/>
              </a:spcBef>
              <a:defRPr sz="1000" b="1" spc="375">
                <a:solidFill>
                  <a:srgbClr val="E1424B"/>
                </a:solidFill>
              </a:defRPr>
            </a:lvl3pPr>
            <a:lvl4pPr defTabSz="914400">
              <a:spcBef>
                <a:spcPts val="1000"/>
              </a:spcBef>
              <a:defRPr sz="1000" b="1" spc="375">
                <a:solidFill>
                  <a:srgbClr val="E1424B"/>
                </a:solidFill>
              </a:defRPr>
            </a:lvl4pPr>
            <a:lvl5pPr defTabSz="914400">
              <a:spcBef>
                <a:spcPts val="1000"/>
              </a:spcBef>
              <a:defRPr sz="1000" b="1" spc="375">
                <a:solidFill>
                  <a:srgbClr val="E1424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2" name="Shape 82"/>
          <p:cNvSpPr>
            <a:spLocks noGrp="1"/>
          </p:cNvSpPr>
          <p:nvPr>
            <p:ph type="body" sz="quarter" idx="13"/>
          </p:nvPr>
        </p:nvSpPr>
        <p:spPr>
          <a:xfrm rot="16200000">
            <a:off x="-1516379" y="3229820"/>
            <a:ext cx="4463423" cy="585122"/>
          </a:xfrm>
          <a:prstGeom prst="rect">
            <a:avLst/>
          </a:prstGeom>
          <a:noFill/>
        </p:spPr>
        <p:txBody>
          <a:bodyPr lIns="0" tIns="0" rIns="0" bIns="0" anchor="b"/>
          <a:lstStyle/>
          <a:p>
            <a:pPr lvl="0" algn="r" defTabSz="914318">
              <a:lnSpc>
                <a:spcPct val="150000"/>
              </a:lnSpc>
              <a:spcBef>
                <a:spcPts val="1000"/>
              </a:spcBef>
              <a:defRPr sz="2800" b="1" spc="200">
                <a:solidFill>
                  <a:srgbClr val="E1424B"/>
                </a:solidFill>
              </a:defRPr>
            </a:pPr>
            <a:r>
              <a:rPr lang="en-US"/>
              <a:t>Click to edit Master text styles</a:t>
            </a:r>
          </a:p>
        </p:txBody>
      </p:sp>
      <p:sp>
        <p:nvSpPr>
          <p:cNvPr id="83" name="Shape 83"/>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486216940"/>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1">
    <p:spTree>
      <p:nvGrpSpPr>
        <p:cNvPr id="1" name=""/>
        <p:cNvGrpSpPr/>
        <p:nvPr/>
      </p:nvGrpSpPr>
      <p:grpSpPr>
        <a:xfrm>
          <a:off x="0" y="0"/>
          <a:ext cx="0" cy="0"/>
          <a:chOff x="0" y="0"/>
          <a:chExt cx="0" cy="0"/>
        </a:xfrm>
      </p:grpSpPr>
      <p:sp>
        <p:nvSpPr>
          <p:cNvPr id="90" name="Shape 90"/>
          <p:cNvSpPr>
            <a:spLocks noGrp="1"/>
          </p:cNvSpPr>
          <p:nvPr>
            <p:ph type="body" sz="quarter" idx="1"/>
          </p:nvPr>
        </p:nvSpPr>
        <p:spPr>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91" name="Shape 91"/>
          <p:cNvSpPr>
            <a:spLocks noGrp="1"/>
          </p:cNvSpPr>
          <p:nvPr>
            <p:ph type="body" sz="quarter" idx="13"/>
          </p:nvPr>
        </p:nvSpPr>
        <p:spPr>
          <a:xfrm>
            <a:off x="2442633" y="2937933"/>
            <a:ext cx="4324848" cy="968855"/>
          </a:xfrm>
          <a:prstGeom prst="rect">
            <a:avLst/>
          </a:prstGeom>
          <a:noFill/>
        </p:spPr>
        <p:txBody>
          <a:bodyPr lIns="0" tIns="0" rIns="0" bIns="0" anchor="t"/>
          <a:lstStyle/>
          <a:p>
            <a:pPr lvl="0" defTabSz="914318">
              <a:defRPr sz="12000" b="1" spc="-400">
                <a:solidFill>
                  <a:srgbClr val="FFFFFF"/>
                </a:solidFill>
              </a:defRPr>
            </a:pPr>
            <a:r>
              <a:rPr lang="en-US"/>
              <a:t>Click to edit Master text styles</a:t>
            </a:r>
          </a:p>
        </p:txBody>
      </p:sp>
      <p:sp>
        <p:nvSpPr>
          <p:cNvPr id="92" name="Shape 92"/>
          <p:cNvSpPr>
            <a:spLocks noGrp="1"/>
          </p:cNvSpPr>
          <p:nvPr>
            <p:ph type="body" sz="quarter" idx="14"/>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93" name="Shape 93"/>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559367005"/>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reserve="1">
  <p:cSld name="Images">
    <p:spTree>
      <p:nvGrpSpPr>
        <p:cNvPr id="1" name=""/>
        <p:cNvGrpSpPr/>
        <p:nvPr/>
      </p:nvGrpSpPr>
      <p:grpSpPr>
        <a:xfrm>
          <a:off x="0" y="0"/>
          <a:ext cx="0" cy="0"/>
          <a:chOff x="0" y="0"/>
          <a:chExt cx="0" cy="0"/>
        </a:xfrm>
      </p:grpSpPr>
      <p:sp>
        <p:nvSpPr>
          <p:cNvPr id="100" name="Shape 100"/>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101" name="Shape 101"/>
          <p:cNvSpPr>
            <a:spLocks noGrp="1"/>
          </p:cNvSpPr>
          <p:nvPr>
            <p:ph type="pic" sz="half" idx="13"/>
          </p:nvPr>
        </p:nvSpPr>
        <p:spPr>
          <a:xfrm>
            <a:off x="1866459" y="914400"/>
            <a:ext cx="4229101" cy="5257800"/>
          </a:xfrm>
          <a:prstGeom prst="rect">
            <a:avLst/>
          </a:prstGeom>
          <a:noFill/>
        </p:spPr>
        <p:txBody>
          <a:bodyPr lIns="91439" tIns="45719" rIns="91439" bIns="45719" anchor="t">
            <a:noAutofit/>
          </a:bodyPr>
          <a:lstStyle/>
          <a:p>
            <a:r>
              <a:rPr lang="en-US"/>
              <a:t>Click icon to add picture</a:t>
            </a:r>
            <a:endParaRPr/>
          </a:p>
        </p:txBody>
      </p:sp>
      <p:sp>
        <p:nvSpPr>
          <p:cNvPr id="102" name="Shape 102"/>
          <p:cNvSpPr>
            <a:spLocks noGrp="1"/>
          </p:cNvSpPr>
          <p:nvPr>
            <p:ph type="pic" sz="quarter" idx="14"/>
          </p:nvPr>
        </p:nvSpPr>
        <p:spPr>
          <a:xfrm>
            <a:off x="6692902" y="2743200"/>
            <a:ext cx="4229101" cy="3429000"/>
          </a:xfrm>
          <a:prstGeom prst="rect">
            <a:avLst/>
          </a:prstGeom>
          <a:noFill/>
        </p:spPr>
        <p:txBody>
          <a:bodyPr lIns="91439" tIns="45719" rIns="91439" bIns="45719" anchor="t">
            <a:noAutofit/>
          </a:bodyPr>
          <a:lstStyle/>
          <a:p>
            <a:r>
              <a:rPr lang="en-US"/>
              <a:t>Click icon to add picture</a:t>
            </a:r>
            <a:endParaRPr/>
          </a:p>
        </p:txBody>
      </p:sp>
      <p:sp>
        <p:nvSpPr>
          <p:cNvPr id="103" name="Shape 103"/>
          <p:cNvSpPr>
            <a:spLocks noGrp="1"/>
          </p:cNvSpPr>
          <p:nvPr>
            <p:ph type="body" sz="quarter" idx="1"/>
          </p:nvPr>
        </p:nvSpPr>
        <p:spPr>
          <a:xfrm>
            <a:off x="3957196" y="1600200"/>
            <a:ext cx="3544890" cy="1371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04" name="Shape 104"/>
          <p:cNvSpPr>
            <a:spLocks noGrp="1"/>
          </p:cNvSpPr>
          <p:nvPr>
            <p:ph type="body" sz="quarter" idx="15"/>
          </p:nvPr>
        </p:nvSpPr>
        <p:spPr>
          <a:xfrm>
            <a:off x="2451100" y="1143000"/>
            <a:ext cx="8458201" cy="1143000"/>
          </a:xfrm>
          <a:prstGeom prst="rect">
            <a:avLst/>
          </a:prstGeom>
          <a:noFill/>
        </p:spPr>
        <p:txBody>
          <a:bodyPr lIns="0" tIns="0" rIns="0" bIns="0" anchor="t"/>
          <a:lstStyle/>
          <a:p>
            <a:pPr lvl="0" algn="r" defTabSz="914318">
              <a:defRPr sz="9400" b="1" spc="-399"/>
            </a:pPr>
            <a:r>
              <a:rPr lang="en-US"/>
              <a:t>Click to edit Master text styles</a:t>
            </a:r>
          </a:p>
        </p:txBody>
      </p:sp>
      <p:pic>
        <p:nvPicPr>
          <p:cNvPr id="105"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pic>
        <p:nvPicPr>
          <p:cNvPr id="106"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107" name="Shape 107"/>
          <p:cNvSpPr>
            <a:spLocks noGrp="1"/>
          </p:cNvSpPr>
          <p:nvPr>
            <p:ph type="body" sz="quarter" idx="16"/>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108" name="Shape 108"/>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109" name="Shape 109"/>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4142119510"/>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reserve="1">
  <p:cSld name="Numbers">
    <p:spTree>
      <p:nvGrpSpPr>
        <p:cNvPr id="1" name=""/>
        <p:cNvGrpSpPr/>
        <p:nvPr/>
      </p:nvGrpSpPr>
      <p:grpSpPr>
        <a:xfrm>
          <a:off x="0" y="0"/>
          <a:ext cx="0" cy="0"/>
          <a:chOff x="0" y="0"/>
          <a:chExt cx="0" cy="0"/>
        </a:xfrm>
      </p:grpSpPr>
      <p:pic>
        <p:nvPicPr>
          <p:cNvPr id="116"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117" name="Shape 117"/>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118" name="Shape 118"/>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119" name="Shape 119"/>
          <p:cNvSpPr>
            <a:spLocks noGrp="1"/>
          </p:cNvSpPr>
          <p:nvPr>
            <p:ph type="body" sz="quarter" idx="1"/>
          </p:nvPr>
        </p:nvSpPr>
        <p:spPr>
          <a:xfrm>
            <a:off x="4688141" y="1938089"/>
            <a:ext cx="2777933" cy="2009141"/>
          </a:xfrm>
          <a:prstGeom prst="rect">
            <a:avLst/>
          </a:prstGeom>
          <a:noFill/>
        </p:spPr>
        <p:txBody>
          <a:bodyPr anchor="t"/>
          <a:lstStyle>
            <a:lvl1pPr algn="ctr" defTabSz="914318">
              <a:lnSpc>
                <a:spcPct val="150000"/>
              </a:lnSpc>
              <a:spcBef>
                <a:spcPts val="1000"/>
              </a:spcBef>
              <a:defRPr sz="12900" b="1" spc="3225">
                <a:solidFill>
                  <a:srgbClr val="000000">
                    <a:alpha val="50000"/>
                  </a:srgbClr>
                </a:solidFill>
                <a:latin typeface="Roboto"/>
                <a:ea typeface="Roboto"/>
                <a:cs typeface="Roboto"/>
                <a:sym typeface="Roboto"/>
              </a:defRPr>
            </a:lvl1pPr>
            <a:lvl2pPr algn="ctr" defTabSz="914318">
              <a:lnSpc>
                <a:spcPct val="150000"/>
              </a:lnSpc>
              <a:spcBef>
                <a:spcPts val="1000"/>
              </a:spcBef>
              <a:defRPr sz="12900" b="1" spc="3225">
                <a:solidFill>
                  <a:srgbClr val="000000">
                    <a:alpha val="50000"/>
                  </a:srgbClr>
                </a:solidFill>
                <a:latin typeface="Roboto"/>
                <a:ea typeface="Roboto"/>
                <a:cs typeface="Roboto"/>
                <a:sym typeface="Roboto"/>
              </a:defRPr>
            </a:lvl2pPr>
            <a:lvl3pPr algn="ctr" defTabSz="914318">
              <a:lnSpc>
                <a:spcPct val="150000"/>
              </a:lnSpc>
              <a:spcBef>
                <a:spcPts val="1000"/>
              </a:spcBef>
              <a:defRPr sz="12900" b="1" spc="3225">
                <a:solidFill>
                  <a:srgbClr val="000000">
                    <a:alpha val="50000"/>
                  </a:srgbClr>
                </a:solidFill>
                <a:latin typeface="Roboto"/>
                <a:ea typeface="Roboto"/>
                <a:cs typeface="Roboto"/>
                <a:sym typeface="Roboto"/>
              </a:defRPr>
            </a:lvl3pPr>
            <a:lvl4pPr algn="ctr" defTabSz="914318">
              <a:lnSpc>
                <a:spcPct val="150000"/>
              </a:lnSpc>
              <a:spcBef>
                <a:spcPts val="1000"/>
              </a:spcBef>
              <a:defRPr sz="12900" b="1" spc="3225">
                <a:solidFill>
                  <a:srgbClr val="000000">
                    <a:alpha val="50000"/>
                  </a:srgbClr>
                </a:solidFill>
                <a:latin typeface="Roboto"/>
                <a:ea typeface="Roboto"/>
                <a:cs typeface="Roboto"/>
                <a:sym typeface="Roboto"/>
              </a:defRPr>
            </a:lvl4pPr>
            <a:lvl5pPr algn="ctr" defTabSz="914318">
              <a:lnSpc>
                <a:spcPct val="150000"/>
              </a:lnSpc>
              <a:spcBef>
                <a:spcPts val="1000"/>
              </a:spcBef>
              <a:defRPr sz="12900" b="1" spc="3225">
                <a:solidFill>
                  <a:srgbClr val="000000">
                    <a:alpha val="50000"/>
                  </a:srgbClr>
                </a:solidFill>
                <a:latin typeface="Roboto"/>
                <a:ea typeface="Roboto"/>
                <a:cs typeface="Roboto"/>
                <a:sym typeface="Roboto"/>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20" name="Shape 120"/>
          <p:cNvSpPr>
            <a:spLocks noGrp="1"/>
          </p:cNvSpPr>
          <p:nvPr>
            <p:ph type="body" sz="quarter" idx="13"/>
          </p:nvPr>
        </p:nvSpPr>
        <p:spPr>
          <a:xfrm>
            <a:off x="4768512" y="3900239"/>
            <a:ext cx="2526164" cy="389891"/>
          </a:xfrm>
          <a:prstGeom prst="rect">
            <a:avLst/>
          </a:prstGeom>
          <a:noFill/>
        </p:spPr>
        <p:txBody>
          <a:bodyPr anchor="t"/>
          <a:lstStyle/>
          <a:p>
            <a:pPr lvl="0" algn="r" defTabSz="896032">
              <a:lnSpc>
                <a:spcPct val="150000"/>
              </a:lnSpc>
              <a:spcBef>
                <a:spcPts val="950"/>
              </a:spcBef>
              <a:defRPr sz="3822" b="1" spc="882"/>
            </a:pPr>
            <a:r>
              <a:rPr lang="en-US"/>
              <a:t>Click to edit Master text styles</a:t>
            </a:r>
          </a:p>
        </p:txBody>
      </p:sp>
      <p:sp>
        <p:nvSpPr>
          <p:cNvPr id="121" name="Shape 121"/>
          <p:cNvSpPr>
            <a:spLocks noGrp="1"/>
          </p:cNvSpPr>
          <p:nvPr>
            <p:ph type="body" sz="quarter" idx="14"/>
          </p:nvPr>
        </p:nvSpPr>
        <p:spPr>
          <a:xfrm>
            <a:off x="3431658" y="4497982"/>
            <a:ext cx="5309792" cy="608692"/>
          </a:xfrm>
          <a:prstGeom prst="rect">
            <a:avLst/>
          </a:prstGeom>
          <a:noFill/>
        </p:spPr>
        <p:txBody>
          <a:bodyPr lIns="0" tIns="0" rIns="0" bIns="0"/>
          <a:lstStyle/>
          <a:p>
            <a:pPr lvl="0" algn="ctr" defTabSz="914318">
              <a:lnSpc>
                <a:spcPct val="120000"/>
              </a:lnSpc>
              <a:spcBef>
                <a:spcPts val="1000"/>
              </a:spcBef>
              <a:defRPr sz="2800">
                <a:solidFill>
                  <a:srgbClr val="535353"/>
                </a:solidFill>
              </a:defRPr>
            </a:pPr>
            <a:r>
              <a:rPr lang="en-US"/>
              <a:t>Click to edit Master text styles</a:t>
            </a:r>
          </a:p>
        </p:txBody>
      </p:sp>
      <p:pic>
        <p:nvPicPr>
          <p:cNvPr id="122"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123" name="Shape 123"/>
          <p:cNvSpPr>
            <a:spLocks noGrp="1"/>
          </p:cNvSpPr>
          <p:nvPr>
            <p:ph type="body" sz="quarter" idx="15"/>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124" name="Shape 124"/>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1467409064"/>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reserve="1">
  <p:cSld name="Detail white">
    <p:spTree>
      <p:nvGrpSpPr>
        <p:cNvPr id="1" name=""/>
        <p:cNvGrpSpPr/>
        <p:nvPr/>
      </p:nvGrpSpPr>
      <p:grpSpPr>
        <a:xfrm>
          <a:off x="0" y="0"/>
          <a:ext cx="0" cy="0"/>
          <a:chOff x="0" y="0"/>
          <a:chExt cx="0" cy="0"/>
        </a:xfrm>
      </p:grpSpPr>
      <p:sp>
        <p:nvSpPr>
          <p:cNvPr id="131" name="Shape 131"/>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132" name="Shape 132"/>
          <p:cNvSpPr>
            <a:spLocks noGrp="1"/>
          </p:cNvSpPr>
          <p:nvPr>
            <p:ph type="pic" sz="quarter" idx="13"/>
          </p:nvPr>
        </p:nvSpPr>
        <p:spPr>
          <a:xfrm>
            <a:off x="5369483" y="2212299"/>
            <a:ext cx="1440350" cy="1445313"/>
          </a:xfrm>
          <a:prstGeom prst="rect">
            <a:avLst/>
          </a:prstGeom>
          <a:noFill/>
        </p:spPr>
        <p:txBody>
          <a:bodyPr lIns="91439" tIns="45719" rIns="91439" bIns="45719" anchor="t">
            <a:noAutofit/>
          </a:bodyPr>
          <a:lstStyle/>
          <a:p>
            <a:r>
              <a:rPr lang="en-US"/>
              <a:t>Click icon to add picture</a:t>
            </a:r>
            <a:endParaRPr/>
          </a:p>
        </p:txBody>
      </p:sp>
      <p:pic>
        <p:nvPicPr>
          <p:cNvPr id="133"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134" name="Shape 134"/>
          <p:cNvSpPr>
            <a:spLocks noGrp="1"/>
          </p:cNvSpPr>
          <p:nvPr>
            <p:ph type="body" sz="quarter" idx="1"/>
          </p:nvPr>
        </p:nvSpPr>
        <p:spPr>
          <a:xfrm>
            <a:off x="2552782" y="4209623"/>
            <a:ext cx="7048502" cy="431835"/>
          </a:xfrm>
          <a:prstGeom prst="rect">
            <a:avLst/>
          </a:prstGeom>
          <a:noFill/>
        </p:spPr>
        <p:txBody>
          <a:bodyPr lIns="0" tIns="0" rIns="0" bIns="0"/>
          <a:lstStyle>
            <a:lvl1pPr algn="ctr" defTabSz="914318">
              <a:lnSpc>
                <a:spcPct val="120000"/>
              </a:lnSpc>
              <a:spcBef>
                <a:spcPts val="1000"/>
              </a:spcBef>
              <a:defRPr sz="2000" b="1">
                <a:solidFill>
                  <a:srgbClr val="535353"/>
                </a:solidFill>
              </a:defRPr>
            </a:lvl1pPr>
            <a:lvl2pPr algn="ctr" defTabSz="914318">
              <a:lnSpc>
                <a:spcPct val="120000"/>
              </a:lnSpc>
              <a:spcBef>
                <a:spcPts val="1000"/>
              </a:spcBef>
              <a:defRPr sz="2000" b="1">
                <a:solidFill>
                  <a:srgbClr val="535353"/>
                </a:solidFill>
              </a:defRPr>
            </a:lvl2pPr>
            <a:lvl3pPr algn="ctr" defTabSz="914318">
              <a:lnSpc>
                <a:spcPct val="120000"/>
              </a:lnSpc>
              <a:spcBef>
                <a:spcPts val="1000"/>
              </a:spcBef>
              <a:defRPr sz="2000" b="1">
                <a:solidFill>
                  <a:srgbClr val="535353"/>
                </a:solidFill>
              </a:defRPr>
            </a:lvl3pPr>
            <a:lvl4pPr algn="ctr" defTabSz="914318">
              <a:lnSpc>
                <a:spcPct val="120000"/>
              </a:lnSpc>
              <a:spcBef>
                <a:spcPts val="1000"/>
              </a:spcBef>
              <a:defRPr sz="2000" b="1">
                <a:solidFill>
                  <a:srgbClr val="535353"/>
                </a:solidFill>
              </a:defRPr>
            </a:lvl4pPr>
            <a:lvl5pPr algn="ctr" defTabSz="914318">
              <a:lnSpc>
                <a:spcPct val="120000"/>
              </a:lnSpc>
              <a:spcBef>
                <a:spcPts val="1000"/>
              </a:spcBef>
              <a:defRPr sz="2000" b="1">
                <a:solidFill>
                  <a:srgbClr val="53535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35" name="Shape 135"/>
          <p:cNvSpPr>
            <a:spLocks noGrp="1"/>
          </p:cNvSpPr>
          <p:nvPr>
            <p:ph type="body" sz="quarter" idx="14"/>
          </p:nvPr>
        </p:nvSpPr>
        <p:spPr>
          <a:xfrm>
            <a:off x="2571824" y="4679523"/>
            <a:ext cx="7048501" cy="431835"/>
          </a:xfrm>
          <a:prstGeom prst="rect">
            <a:avLst/>
          </a:prstGeom>
          <a:noFill/>
        </p:spPr>
        <p:txBody>
          <a:bodyPr lIns="0" tIns="0" rIns="0" bIns="0"/>
          <a:lstStyle/>
          <a:p>
            <a:pPr lvl="0" algn="ctr" defTabSz="914318">
              <a:lnSpc>
                <a:spcPct val="120000"/>
              </a:lnSpc>
              <a:spcBef>
                <a:spcPts val="1000"/>
              </a:spcBef>
              <a:defRPr sz="3000">
                <a:solidFill>
                  <a:srgbClr val="535353"/>
                </a:solidFill>
              </a:defRPr>
            </a:pPr>
            <a:r>
              <a:rPr lang="en-US"/>
              <a:t>Click to edit Master text styles</a:t>
            </a:r>
          </a:p>
        </p:txBody>
      </p:sp>
      <p:pic>
        <p:nvPicPr>
          <p:cNvPr id="136"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137" name="Shape 137"/>
          <p:cNvSpPr>
            <a:spLocks noGrp="1"/>
          </p:cNvSpPr>
          <p:nvPr>
            <p:ph type="body" sz="quarter" idx="15"/>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138" name="Shape 138"/>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139" name="Shape 139"/>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3656352885"/>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reserve="1">
  <p:cSld name="Image &amp; Text">
    <p:spTree>
      <p:nvGrpSpPr>
        <p:cNvPr id="1" name=""/>
        <p:cNvGrpSpPr/>
        <p:nvPr/>
      </p:nvGrpSpPr>
      <p:grpSpPr>
        <a:xfrm>
          <a:off x="0" y="0"/>
          <a:ext cx="0" cy="0"/>
          <a:chOff x="0" y="0"/>
          <a:chExt cx="0" cy="0"/>
        </a:xfrm>
      </p:grpSpPr>
      <p:sp>
        <p:nvSpPr>
          <p:cNvPr id="146" name="Shape 146"/>
          <p:cNvSpPr/>
          <p:nvPr/>
        </p:nvSpPr>
        <p:spPr>
          <a:xfrm>
            <a:off x="2110659" y="-553535"/>
            <a:ext cx="7951790" cy="7951790"/>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147" name="Shape 147"/>
          <p:cNvSpPr>
            <a:spLocks noGrp="1"/>
          </p:cNvSpPr>
          <p:nvPr>
            <p:ph type="body" sz="quarter" idx="1"/>
          </p:nvPr>
        </p:nvSpPr>
        <p:spPr>
          <a:xfrm>
            <a:off x="1905008" y="3326606"/>
            <a:ext cx="2569191" cy="1907548"/>
          </a:xfrm>
          <a:prstGeom prst="rect">
            <a:avLst/>
          </a:prstGeom>
          <a:noFill/>
        </p:spPr>
        <p:txBody>
          <a:bodyPr lIns="0" tIns="0" rIns="0" bIns="0" anchor="t"/>
          <a:lstStyle>
            <a:lvl1pPr defTabSz="914318">
              <a:lnSpc>
                <a:spcPct val="120000"/>
              </a:lnSpc>
              <a:spcBef>
                <a:spcPts val="1000"/>
              </a:spcBef>
              <a:defRPr sz="1150">
                <a:solidFill>
                  <a:srgbClr val="000000">
                    <a:alpha val="65428"/>
                  </a:srgbClr>
                </a:solidFill>
              </a:defRPr>
            </a:lvl1pPr>
            <a:lvl2pPr defTabSz="914318">
              <a:lnSpc>
                <a:spcPct val="120000"/>
              </a:lnSpc>
              <a:spcBef>
                <a:spcPts val="1000"/>
              </a:spcBef>
              <a:defRPr sz="1150">
                <a:solidFill>
                  <a:srgbClr val="000000">
                    <a:alpha val="65428"/>
                  </a:srgbClr>
                </a:solidFill>
              </a:defRPr>
            </a:lvl2pPr>
            <a:lvl3pPr defTabSz="914318">
              <a:lnSpc>
                <a:spcPct val="120000"/>
              </a:lnSpc>
              <a:spcBef>
                <a:spcPts val="1000"/>
              </a:spcBef>
              <a:defRPr sz="1150">
                <a:solidFill>
                  <a:srgbClr val="000000">
                    <a:alpha val="65428"/>
                  </a:srgbClr>
                </a:solidFill>
              </a:defRPr>
            </a:lvl3pPr>
            <a:lvl4pPr defTabSz="914318">
              <a:lnSpc>
                <a:spcPct val="120000"/>
              </a:lnSpc>
              <a:spcBef>
                <a:spcPts val="1000"/>
              </a:spcBef>
              <a:defRPr sz="1150">
                <a:solidFill>
                  <a:srgbClr val="000000">
                    <a:alpha val="65428"/>
                  </a:srgbClr>
                </a:solidFill>
              </a:defRPr>
            </a:lvl4pPr>
            <a:lvl5pPr defTabSz="914318">
              <a:lnSpc>
                <a:spcPct val="120000"/>
              </a:lnSpc>
              <a:spcBef>
                <a:spcPts val="1000"/>
              </a:spcBef>
              <a:defRPr sz="1150">
                <a:solidFill>
                  <a:srgbClr val="000000">
                    <a:alpha val="65428"/>
                  </a:srgb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pic>
        <p:nvPicPr>
          <p:cNvPr id="148"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149" name="Shape 149"/>
          <p:cNvSpPr>
            <a:spLocks noGrp="1"/>
          </p:cNvSpPr>
          <p:nvPr>
            <p:ph type="pic" sz="half" idx="13"/>
          </p:nvPr>
        </p:nvSpPr>
        <p:spPr>
          <a:xfrm>
            <a:off x="5645357" y="1270009"/>
            <a:ext cx="4792922" cy="4127483"/>
          </a:xfrm>
          <a:prstGeom prst="rect">
            <a:avLst/>
          </a:prstGeom>
          <a:noFill/>
        </p:spPr>
        <p:txBody>
          <a:bodyPr lIns="91439" tIns="45719" rIns="91439" bIns="45719" anchor="t">
            <a:noAutofit/>
          </a:bodyPr>
          <a:lstStyle/>
          <a:p>
            <a:r>
              <a:rPr lang="en-US"/>
              <a:t>Click icon to add picture</a:t>
            </a:r>
            <a:endParaRPr/>
          </a:p>
        </p:txBody>
      </p:sp>
      <p:sp>
        <p:nvSpPr>
          <p:cNvPr id="150" name="Shape 150"/>
          <p:cNvSpPr/>
          <p:nvPr/>
        </p:nvSpPr>
        <p:spPr>
          <a:xfrm>
            <a:off x="1893460" y="1177881"/>
            <a:ext cx="2819406" cy="15240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defTabSz="1718916">
              <a:lnSpc>
                <a:spcPct val="100000"/>
              </a:lnSpc>
              <a:spcBef>
                <a:spcPts val="0"/>
              </a:spcBef>
              <a:defRPr sz="6700" spc="-400"/>
            </a:lvl1pPr>
          </a:lstStyle>
          <a:p>
            <a:r>
              <a:rPr sz="3350"/>
              <a:t>LOREM IPSUM DOLOR SIT AMET</a:t>
            </a:r>
          </a:p>
        </p:txBody>
      </p:sp>
      <p:pic>
        <p:nvPicPr>
          <p:cNvPr id="151"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152" name="Shape 152"/>
          <p:cNvSpPr>
            <a:spLocks noGrp="1"/>
          </p:cNvSpPr>
          <p:nvPr>
            <p:ph type="body" sz="quarter" idx="14"/>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153" name="Shape 153"/>
          <p:cNvSpPr>
            <a:spLocks noGrp="1"/>
          </p:cNvSpPr>
          <p:nvPr>
            <p:ph type="body" sz="quarter" idx="15"/>
          </p:nvPr>
        </p:nvSpPr>
        <p:spPr>
          <a:xfrm rot="16200000">
            <a:off x="-1516379" y="3229820"/>
            <a:ext cx="4463423" cy="585122"/>
          </a:xfrm>
          <a:prstGeom prst="rect">
            <a:avLst/>
          </a:prstGeom>
          <a:noFill/>
        </p:spPr>
        <p:txBody>
          <a:bodyPr lIns="0" tIns="0" rIns="0" bIns="0" anchor="b"/>
          <a:lstStyle/>
          <a:p>
            <a:pPr lvl="0" algn="r" defTabSz="914318">
              <a:lnSpc>
                <a:spcPct val="150000"/>
              </a:lnSpc>
              <a:spcBef>
                <a:spcPts val="1000"/>
              </a:spcBef>
              <a:defRPr sz="2800" b="1" spc="200">
                <a:solidFill>
                  <a:srgbClr val="E1424B"/>
                </a:solidFill>
              </a:defRPr>
            </a:pPr>
            <a:r>
              <a:rPr lang="en-US"/>
              <a:t>Click to edit Master text styles</a:t>
            </a:r>
          </a:p>
        </p:txBody>
      </p:sp>
      <p:sp>
        <p:nvSpPr>
          <p:cNvPr id="154" name="Shape 154"/>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212291411"/>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x" preserve="1">
  <p:cSld name="Quote">
    <p:spTree>
      <p:nvGrpSpPr>
        <p:cNvPr id="1" name=""/>
        <p:cNvGrpSpPr/>
        <p:nvPr/>
      </p:nvGrpSpPr>
      <p:grpSpPr>
        <a:xfrm>
          <a:off x="0" y="0"/>
          <a:ext cx="0" cy="0"/>
          <a:chOff x="0" y="0"/>
          <a:chExt cx="0" cy="0"/>
        </a:xfrm>
      </p:grpSpPr>
      <p:sp>
        <p:nvSpPr>
          <p:cNvPr id="161" name="Shape 161"/>
          <p:cNvSpPr/>
          <p:nvPr/>
        </p:nvSpPr>
        <p:spPr>
          <a:xfrm>
            <a:off x="6110039" y="-12700"/>
            <a:ext cx="6081961" cy="6883400"/>
          </a:xfrm>
          <a:prstGeom prst="rect">
            <a:avLst/>
          </a:prstGeom>
          <a:solidFill>
            <a:srgbClr val="DDDDDD"/>
          </a:soli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162" name="Shape 162"/>
          <p:cNvSpPr>
            <a:spLocks noGrp="1"/>
          </p:cNvSpPr>
          <p:nvPr>
            <p:ph type="pic" idx="13"/>
          </p:nvPr>
        </p:nvSpPr>
        <p:spPr>
          <a:xfrm>
            <a:off x="1274444" y="1275655"/>
            <a:ext cx="9624155" cy="4306766"/>
          </a:xfrm>
          <a:prstGeom prst="rect">
            <a:avLst/>
          </a:prstGeom>
          <a:noFill/>
        </p:spPr>
        <p:txBody>
          <a:bodyPr lIns="91439" tIns="45719" rIns="91439" bIns="45719" anchor="t">
            <a:noAutofit/>
          </a:bodyPr>
          <a:lstStyle/>
          <a:p>
            <a:r>
              <a:rPr lang="en-US"/>
              <a:t>Click icon to add picture</a:t>
            </a:r>
            <a:endParaRPr/>
          </a:p>
        </p:txBody>
      </p:sp>
      <p:pic>
        <p:nvPicPr>
          <p:cNvPr id="163"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164" name="Shape 164"/>
          <p:cNvSpPr>
            <a:spLocks noGrp="1"/>
          </p:cNvSpPr>
          <p:nvPr>
            <p:ph type="body" sz="quarter" idx="1"/>
          </p:nvPr>
        </p:nvSpPr>
        <p:spPr>
          <a:xfrm>
            <a:off x="3615113" y="3050059"/>
            <a:ext cx="4942881" cy="757884"/>
          </a:xfrm>
          <a:prstGeom prst="rect">
            <a:avLst/>
          </a:prstGeom>
          <a:noFill/>
        </p:spPr>
        <p:txBody>
          <a:bodyPr lIns="0" tIns="0" rIns="0" bIns="0"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65" name="Shape 165"/>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166"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167" name="Shape 167"/>
          <p:cNvSpPr>
            <a:spLocks noGrp="1"/>
          </p:cNvSpPr>
          <p:nvPr>
            <p:ph type="body" sz="quarter" idx="14"/>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168" name="Shape 168"/>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169" name="Shape 169"/>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2671109719"/>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reserve="1">
  <p:cSld name="images &amp; text">
    <p:spTree>
      <p:nvGrpSpPr>
        <p:cNvPr id="1" name=""/>
        <p:cNvGrpSpPr/>
        <p:nvPr/>
      </p:nvGrpSpPr>
      <p:grpSpPr>
        <a:xfrm>
          <a:off x="0" y="0"/>
          <a:ext cx="0" cy="0"/>
          <a:chOff x="0" y="0"/>
          <a:chExt cx="0" cy="0"/>
        </a:xfrm>
      </p:grpSpPr>
      <p:sp>
        <p:nvSpPr>
          <p:cNvPr id="176" name="Shape 176"/>
          <p:cNvSpPr/>
          <p:nvPr/>
        </p:nvSpPr>
        <p:spPr>
          <a:xfrm>
            <a:off x="2122053" y="-564136"/>
            <a:ext cx="7962901"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177"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178" name="Shape 178"/>
          <p:cNvSpPr/>
          <p:nvPr/>
        </p:nvSpPr>
        <p:spPr>
          <a:xfrm>
            <a:off x="1893460" y="1177881"/>
            <a:ext cx="2819406" cy="15240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defTabSz="1718916">
              <a:lnSpc>
                <a:spcPct val="100000"/>
              </a:lnSpc>
              <a:spcBef>
                <a:spcPts val="0"/>
              </a:spcBef>
              <a:defRPr sz="6700" spc="-400"/>
            </a:lvl1pPr>
          </a:lstStyle>
          <a:p>
            <a:r>
              <a:rPr sz="3350"/>
              <a:t>LOREM IPSUM DOLOR SIT AMET</a:t>
            </a:r>
          </a:p>
        </p:txBody>
      </p:sp>
      <p:sp>
        <p:nvSpPr>
          <p:cNvPr id="179" name="Shape 179"/>
          <p:cNvSpPr/>
          <p:nvPr/>
        </p:nvSpPr>
        <p:spPr>
          <a:xfrm>
            <a:off x="1905008" y="2995926"/>
            <a:ext cx="2569191" cy="103124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a:lnSpc>
                <a:spcPct val="120000"/>
              </a:lnSpc>
              <a:defRPr sz="2300" b="0" spc="0">
                <a:solidFill>
                  <a:srgbClr val="000000">
                    <a:alpha val="65428"/>
                  </a:srgbClr>
                </a:solidFill>
              </a:defRPr>
            </a:lvl1pPr>
          </a:lstStyle>
          <a:p>
            <a:r>
              <a:rPr sz="1150"/>
              <a:t>Lorem ipsum dolor sit amet, consectetur adipiscing elit. Aliquam et augue eu lorem ultricies tincidunt a sed nibh. Pellentesque eu felis a felis accumsan dignissim.</a:t>
            </a:r>
          </a:p>
        </p:txBody>
      </p:sp>
      <p:sp>
        <p:nvSpPr>
          <p:cNvPr id="180" name="Shape 180"/>
          <p:cNvSpPr>
            <a:spLocks noGrp="1"/>
          </p:cNvSpPr>
          <p:nvPr>
            <p:ph type="pic" sz="quarter" idx="13"/>
          </p:nvPr>
        </p:nvSpPr>
        <p:spPr>
          <a:xfrm>
            <a:off x="5289648" y="3909070"/>
            <a:ext cx="1418327" cy="1417678"/>
          </a:xfrm>
          <a:prstGeom prst="rect">
            <a:avLst/>
          </a:prstGeom>
          <a:noFill/>
        </p:spPr>
        <p:txBody>
          <a:bodyPr lIns="91439" tIns="45719" rIns="91439" bIns="45719" anchor="t">
            <a:noAutofit/>
          </a:bodyPr>
          <a:lstStyle/>
          <a:p>
            <a:r>
              <a:rPr lang="en-US"/>
              <a:t>Click icon to add picture</a:t>
            </a:r>
            <a:endParaRPr/>
          </a:p>
        </p:txBody>
      </p:sp>
      <p:sp>
        <p:nvSpPr>
          <p:cNvPr id="181" name="Shape 181"/>
          <p:cNvSpPr/>
          <p:nvPr/>
        </p:nvSpPr>
        <p:spPr>
          <a:xfrm>
            <a:off x="5289648" y="1295400"/>
            <a:ext cx="1418234" cy="4032466"/>
          </a:xfrm>
          <a:prstGeom prst="rect">
            <a:avLst/>
          </a:prstGeom>
          <a:gradFill>
            <a:gsLst>
              <a:gs pos="13064">
                <a:srgbClr val="37426B">
                  <a:alpha val="55396"/>
                </a:srgbClr>
              </a:gs>
              <a:gs pos="86331">
                <a:srgbClr val="E1424B">
                  <a:alpha val="55396"/>
                </a:srgbClr>
              </a:gs>
            </a:gsLst>
            <a:lin ang="8400000"/>
          </a:gra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182" name="Shape 182"/>
          <p:cNvSpPr>
            <a:spLocks noGrp="1"/>
          </p:cNvSpPr>
          <p:nvPr>
            <p:ph type="pic" sz="quarter" idx="14"/>
          </p:nvPr>
        </p:nvSpPr>
        <p:spPr>
          <a:xfrm>
            <a:off x="6708257" y="1295400"/>
            <a:ext cx="4194892" cy="2633565"/>
          </a:xfrm>
          <a:prstGeom prst="rect">
            <a:avLst/>
          </a:prstGeom>
          <a:noFill/>
        </p:spPr>
        <p:txBody>
          <a:bodyPr lIns="91439" tIns="45719" rIns="91439" bIns="45719" anchor="t">
            <a:noAutofit/>
          </a:bodyPr>
          <a:lstStyle/>
          <a:p>
            <a:r>
              <a:rPr lang="en-US"/>
              <a:t>Click icon to add picture</a:t>
            </a:r>
            <a:endParaRPr/>
          </a:p>
        </p:txBody>
      </p:sp>
      <p:sp>
        <p:nvSpPr>
          <p:cNvPr id="183" name="Shape 183"/>
          <p:cNvSpPr>
            <a:spLocks noGrp="1"/>
          </p:cNvSpPr>
          <p:nvPr>
            <p:ph type="pic" sz="quarter" idx="15"/>
          </p:nvPr>
        </p:nvSpPr>
        <p:spPr>
          <a:xfrm>
            <a:off x="6708257" y="5321300"/>
            <a:ext cx="2460930" cy="1544979"/>
          </a:xfrm>
          <a:prstGeom prst="rect">
            <a:avLst/>
          </a:prstGeom>
          <a:noFill/>
        </p:spPr>
        <p:txBody>
          <a:bodyPr lIns="91439" tIns="45719" rIns="91439" bIns="45719" anchor="t">
            <a:noAutofit/>
          </a:bodyPr>
          <a:lstStyle/>
          <a:p>
            <a:r>
              <a:rPr lang="en-US"/>
              <a:t>Click icon to add picture</a:t>
            </a:r>
            <a:endParaRPr/>
          </a:p>
        </p:txBody>
      </p:sp>
      <p:pic>
        <p:nvPicPr>
          <p:cNvPr id="184"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185" name="Shape 185"/>
          <p:cNvSpPr>
            <a:spLocks noGrp="1"/>
          </p:cNvSpPr>
          <p:nvPr>
            <p:ph type="body" sz="quarter" idx="1"/>
          </p:nvPr>
        </p:nvSpPr>
        <p:spPr>
          <a:xfrm>
            <a:off x="461169" y="400240"/>
            <a:ext cx="2569191" cy="353837"/>
          </a:xfrm>
          <a:prstGeom prst="rect">
            <a:avLst/>
          </a:prstGeom>
          <a:noFill/>
        </p:spPr>
        <p:txBody>
          <a:bodyPr lIns="0" tIns="0" rIns="0" bIns="0"/>
          <a:lstStyle>
            <a:lvl1pPr defTabSz="914400">
              <a:spcBef>
                <a:spcPts val="1000"/>
              </a:spcBef>
              <a:defRPr sz="1000" b="1" spc="375">
                <a:solidFill>
                  <a:srgbClr val="E1424B"/>
                </a:solidFill>
              </a:defRPr>
            </a:lvl1pPr>
            <a:lvl2pPr defTabSz="914400">
              <a:spcBef>
                <a:spcPts val="1000"/>
              </a:spcBef>
              <a:defRPr sz="1000" b="1" spc="375">
                <a:solidFill>
                  <a:srgbClr val="E1424B"/>
                </a:solidFill>
              </a:defRPr>
            </a:lvl2pPr>
            <a:lvl3pPr defTabSz="914400">
              <a:spcBef>
                <a:spcPts val="1000"/>
              </a:spcBef>
              <a:defRPr sz="1000" b="1" spc="375">
                <a:solidFill>
                  <a:srgbClr val="E1424B"/>
                </a:solidFill>
              </a:defRPr>
            </a:lvl3pPr>
            <a:lvl4pPr defTabSz="914400">
              <a:spcBef>
                <a:spcPts val="1000"/>
              </a:spcBef>
              <a:defRPr sz="1000" b="1" spc="375">
                <a:solidFill>
                  <a:srgbClr val="E1424B"/>
                </a:solidFill>
              </a:defRPr>
            </a:lvl4pPr>
            <a:lvl5pPr defTabSz="914400">
              <a:spcBef>
                <a:spcPts val="1000"/>
              </a:spcBef>
              <a:defRPr sz="1000" b="1" spc="375">
                <a:solidFill>
                  <a:srgbClr val="E1424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86" name="Shape 186"/>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187" name="Shape 187"/>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4291739478"/>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reserve="1">
  <p:cSld name="Square images">
    <p:spTree>
      <p:nvGrpSpPr>
        <p:cNvPr id="1" name=""/>
        <p:cNvGrpSpPr/>
        <p:nvPr/>
      </p:nvGrpSpPr>
      <p:grpSpPr>
        <a:xfrm>
          <a:off x="0" y="0"/>
          <a:ext cx="0" cy="0"/>
          <a:chOff x="0" y="0"/>
          <a:chExt cx="0" cy="0"/>
        </a:xfrm>
      </p:grpSpPr>
      <p:sp>
        <p:nvSpPr>
          <p:cNvPr id="194" name="Shape 194"/>
          <p:cNvSpPr/>
          <p:nvPr/>
        </p:nvSpPr>
        <p:spPr>
          <a:xfrm>
            <a:off x="2122451" y="-55245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195"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242" y="6431555"/>
            <a:ext cx="832181" cy="223477"/>
          </a:xfrm>
          <a:prstGeom prst="rect">
            <a:avLst/>
          </a:prstGeom>
          <a:ln w="12700">
            <a:miter lim="400000"/>
          </a:ln>
        </p:spPr>
      </p:pic>
      <p:sp>
        <p:nvSpPr>
          <p:cNvPr id="196" name="Shape 196"/>
          <p:cNvSpPr>
            <a:spLocks noGrp="1"/>
          </p:cNvSpPr>
          <p:nvPr>
            <p:ph type="pic" sz="quarter" idx="13"/>
          </p:nvPr>
        </p:nvSpPr>
        <p:spPr>
          <a:xfrm>
            <a:off x="3849588" y="998067"/>
            <a:ext cx="2580543" cy="2579363"/>
          </a:xfrm>
          <a:prstGeom prst="rect">
            <a:avLst/>
          </a:prstGeom>
          <a:noFill/>
        </p:spPr>
        <p:txBody>
          <a:bodyPr lIns="91439" tIns="45719" rIns="91439" bIns="45719" anchor="t">
            <a:noAutofit/>
          </a:bodyPr>
          <a:lstStyle/>
          <a:p>
            <a:r>
              <a:rPr lang="en-US"/>
              <a:t>Click icon to add picture</a:t>
            </a:r>
            <a:endParaRPr/>
          </a:p>
        </p:txBody>
      </p:sp>
      <p:sp>
        <p:nvSpPr>
          <p:cNvPr id="197" name="Shape 197"/>
          <p:cNvSpPr>
            <a:spLocks noGrp="1"/>
          </p:cNvSpPr>
          <p:nvPr>
            <p:ph type="pic" sz="quarter" idx="14"/>
          </p:nvPr>
        </p:nvSpPr>
        <p:spPr>
          <a:xfrm>
            <a:off x="1284188" y="3576167"/>
            <a:ext cx="2580543" cy="2579363"/>
          </a:xfrm>
          <a:prstGeom prst="rect">
            <a:avLst/>
          </a:prstGeom>
          <a:noFill/>
        </p:spPr>
        <p:txBody>
          <a:bodyPr lIns="91439" tIns="45719" rIns="91439" bIns="45719" anchor="t">
            <a:noAutofit/>
          </a:bodyPr>
          <a:lstStyle/>
          <a:p>
            <a:r>
              <a:rPr lang="en-US"/>
              <a:t>Click icon to add picture</a:t>
            </a:r>
            <a:endParaRPr/>
          </a:p>
        </p:txBody>
      </p:sp>
      <p:sp>
        <p:nvSpPr>
          <p:cNvPr id="198" name="Shape 198"/>
          <p:cNvSpPr>
            <a:spLocks noGrp="1"/>
          </p:cNvSpPr>
          <p:nvPr>
            <p:ph type="pic" sz="quarter" idx="15"/>
          </p:nvPr>
        </p:nvSpPr>
        <p:spPr>
          <a:xfrm>
            <a:off x="3849588" y="3576167"/>
            <a:ext cx="2580543" cy="2579363"/>
          </a:xfrm>
          <a:prstGeom prst="rect">
            <a:avLst/>
          </a:prstGeom>
          <a:noFill/>
        </p:spPr>
        <p:txBody>
          <a:bodyPr lIns="91439" tIns="45719" rIns="91439" bIns="45719" anchor="t">
            <a:noAutofit/>
          </a:bodyPr>
          <a:lstStyle/>
          <a:p>
            <a:r>
              <a:rPr lang="en-US"/>
              <a:t>Click icon to add picture</a:t>
            </a:r>
            <a:endParaRPr/>
          </a:p>
        </p:txBody>
      </p:sp>
      <p:sp>
        <p:nvSpPr>
          <p:cNvPr id="199" name="Shape 199"/>
          <p:cNvSpPr>
            <a:spLocks noGrp="1"/>
          </p:cNvSpPr>
          <p:nvPr>
            <p:ph type="pic" sz="quarter" idx="16"/>
          </p:nvPr>
        </p:nvSpPr>
        <p:spPr>
          <a:xfrm>
            <a:off x="6414988" y="3576167"/>
            <a:ext cx="2580543" cy="2579363"/>
          </a:xfrm>
          <a:prstGeom prst="rect">
            <a:avLst/>
          </a:prstGeom>
          <a:noFill/>
        </p:spPr>
        <p:txBody>
          <a:bodyPr lIns="91439" tIns="45719" rIns="91439" bIns="45719" anchor="t">
            <a:noAutofit/>
          </a:bodyPr>
          <a:lstStyle/>
          <a:p>
            <a:r>
              <a:rPr lang="en-US"/>
              <a:t>Click icon to add picture</a:t>
            </a:r>
            <a:endParaRPr/>
          </a:p>
        </p:txBody>
      </p:sp>
      <p:sp>
        <p:nvSpPr>
          <p:cNvPr id="200" name="Shape 200"/>
          <p:cNvSpPr>
            <a:spLocks noGrp="1"/>
          </p:cNvSpPr>
          <p:nvPr>
            <p:ph type="pic" sz="quarter" idx="17"/>
          </p:nvPr>
        </p:nvSpPr>
        <p:spPr>
          <a:xfrm>
            <a:off x="6414988" y="998067"/>
            <a:ext cx="4492836" cy="2579363"/>
          </a:xfrm>
          <a:prstGeom prst="rect">
            <a:avLst/>
          </a:prstGeom>
          <a:noFill/>
        </p:spPr>
        <p:txBody>
          <a:bodyPr lIns="91439" tIns="45719" rIns="91439" bIns="45719" anchor="t">
            <a:noAutofit/>
          </a:bodyPr>
          <a:lstStyle/>
          <a:p>
            <a:r>
              <a:rPr lang="en-US"/>
              <a:t>Click icon to add picture</a:t>
            </a:r>
            <a:endParaRPr/>
          </a:p>
        </p:txBody>
      </p:sp>
      <p:sp>
        <p:nvSpPr>
          <p:cNvPr id="201" name="Shape 201"/>
          <p:cNvSpPr/>
          <p:nvPr/>
        </p:nvSpPr>
        <p:spPr>
          <a:xfrm>
            <a:off x="1491643" y="1937041"/>
            <a:ext cx="1891545" cy="60071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l">
              <a:lnSpc>
                <a:spcPct val="120000"/>
              </a:lnSpc>
              <a:spcBef>
                <a:spcPts val="0"/>
              </a:spcBef>
              <a:defRPr sz="3600" spc="0">
                <a:solidFill>
                  <a:srgbClr val="222222"/>
                </a:solidFill>
              </a:defRPr>
            </a:lvl1pPr>
          </a:lstStyle>
          <a:p>
            <a:r>
              <a:rPr sz="1800"/>
              <a:t>LOREM IPSUM DOLOR AMET</a:t>
            </a:r>
          </a:p>
        </p:txBody>
      </p:sp>
      <p:sp>
        <p:nvSpPr>
          <p:cNvPr id="202" name="Shape 202"/>
          <p:cNvSpPr/>
          <p:nvPr/>
        </p:nvSpPr>
        <p:spPr>
          <a:xfrm>
            <a:off x="9237067" y="3929601"/>
            <a:ext cx="1648806" cy="145796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a:lnSpc>
                <a:spcPct val="120000"/>
              </a:lnSpc>
              <a:defRPr sz="2300" b="0" spc="0">
                <a:solidFill>
                  <a:srgbClr val="000000">
                    <a:alpha val="65428"/>
                  </a:srgbClr>
                </a:solidFill>
              </a:defRPr>
            </a:lvl1pPr>
          </a:lstStyle>
          <a:p>
            <a:r>
              <a:rPr sz="1150"/>
              <a:t>Lorem ipsum dolor sit amet, consectetur adipiscing elit. Proin porttitor arcu eget eleifend bibendum. Pellentesque et porttitor odio.</a:t>
            </a:r>
          </a:p>
        </p:txBody>
      </p:sp>
      <p:pic>
        <p:nvPicPr>
          <p:cNvPr id="203"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204" name="Shape 204"/>
          <p:cNvSpPr>
            <a:spLocks noGrp="1"/>
          </p:cNvSpPr>
          <p:nvPr>
            <p:ph type="body" sz="quarter" idx="1"/>
          </p:nvPr>
        </p:nvSpPr>
        <p:spPr>
          <a:xfrm>
            <a:off x="461169" y="400240"/>
            <a:ext cx="2569191" cy="353837"/>
          </a:xfrm>
          <a:prstGeom prst="rect">
            <a:avLst/>
          </a:prstGeom>
          <a:noFill/>
        </p:spPr>
        <p:txBody>
          <a:bodyPr lIns="0" tIns="0" rIns="0" bIns="0"/>
          <a:lstStyle>
            <a:lvl1pPr defTabSz="914400">
              <a:spcBef>
                <a:spcPts val="1000"/>
              </a:spcBef>
              <a:defRPr sz="1000" b="1" spc="375">
                <a:solidFill>
                  <a:srgbClr val="E1424B"/>
                </a:solidFill>
              </a:defRPr>
            </a:lvl1pPr>
            <a:lvl2pPr defTabSz="914400">
              <a:spcBef>
                <a:spcPts val="1000"/>
              </a:spcBef>
              <a:defRPr sz="1000" b="1" spc="375">
                <a:solidFill>
                  <a:srgbClr val="E1424B"/>
                </a:solidFill>
              </a:defRPr>
            </a:lvl2pPr>
            <a:lvl3pPr defTabSz="914400">
              <a:spcBef>
                <a:spcPts val="1000"/>
              </a:spcBef>
              <a:defRPr sz="1000" b="1" spc="375">
                <a:solidFill>
                  <a:srgbClr val="E1424B"/>
                </a:solidFill>
              </a:defRPr>
            </a:lvl3pPr>
            <a:lvl4pPr defTabSz="914400">
              <a:spcBef>
                <a:spcPts val="1000"/>
              </a:spcBef>
              <a:defRPr sz="1000" b="1" spc="375">
                <a:solidFill>
                  <a:srgbClr val="E1424B"/>
                </a:solidFill>
              </a:defRPr>
            </a:lvl4pPr>
            <a:lvl5pPr defTabSz="914400">
              <a:spcBef>
                <a:spcPts val="1000"/>
              </a:spcBef>
              <a:defRPr sz="1000" b="1" spc="375">
                <a:solidFill>
                  <a:srgbClr val="E1424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05" name="Shape 205"/>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206" name="Shape 206"/>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1716390902"/>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reserve="1">
  <p:cSld name="3 images 6 text">
    <p:spTree>
      <p:nvGrpSpPr>
        <p:cNvPr id="1" name=""/>
        <p:cNvGrpSpPr/>
        <p:nvPr/>
      </p:nvGrpSpPr>
      <p:grpSpPr>
        <a:xfrm>
          <a:off x="0" y="0"/>
          <a:ext cx="0" cy="0"/>
          <a:chOff x="0" y="0"/>
          <a:chExt cx="0" cy="0"/>
        </a:xfrm>
      </p:grpSpPr>
      <p:sp>
        <p:nvSpPr>
          <p:cNvPr id="213" name="Shape 213"/>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214"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242" y="6431555"/>
            <a:ext cx="832181" cy="223477"/>
          </a:xfrm>
          <a:prstGeom prst="rect">
            <a:avLst/>
          </a:prstGeom>
          <a:ln w="12700">
            <a:miter lim="400000"/>
          </a:ln>
        </p:spPr>
      </p:pic>
      <p:sp>
        <p:nvSpPr>
          <p:cNvPr id="215" name="Shape 215"/>
          <p:cNvSpPr>
            <a:spLocks noGrp="1"/>
          </p:cNvSpPr>
          <p:nvPr>
            <p:ph type="pic" sz="quarter" idx="13"/>
          </p:nvPr>
        </p:nvSpPr>
        <p:spPr>
          <a:xfrm>
            <a:off x="1853571" y="3593679"/>
            <a:ext cx="2171379" cy="2170387"/>
          </a:xfrm>
          <a:prstGeom prst="rect">
            <a:avLst/>
          </a:prstGeom>
          <a:noFill/>
        </p:spPr>
        <p:txBody>
          <a:bodyPr lIns="91439" tIns="45719" rIns="91439" bIns="45719" anchor="t">
            <a:noAutofit/>
          </a:bodyPr>
          <a:lstStyle/>
          <a:p>
            <a:r>
              <a:rPr lang="en-US"/>
              <a:t>Click icon to add picture</a:t>
            </a:r>
            <a:endParaRPr/>
          </a:p>
        </p:txBody>
      </p:sp>
      <p:sp>
        <p:nvSpPr>
          <p:cNvPr id="216" name="Shape 216"/>
          <p:cNvSpPr>
            <a:spLocks noGrp="1"/>
          </p:cNvSpPr>
          <p:nvPr>
            <p:ph type="pic" sz="quarter" idx="14"/>
          </p:nvPr>
        </p:nvSpPr>
        <p:spPr>
          <a:xfrm>
            <a:off x="6312367" y="3607471"/>
            <a:ext cx="2143786" cy="2142806"/>
          </a:xfrm>
          <a:prstGeom prst="rect">
            <a:avLst/>
          </a:prstGeom>
          <a:noFill/>
        </p:spPr>
        <p:txBody>
          <a:bodyPr lIns="91439" tIns="45719" rIns="91439" bIns="45719" anchor="t">
            <a:noAutofit/>
          </a:bodyPr>
          <a:lstStyle/>
          <a:p>
            <a:r>
              <a:rPr lang="en-US"/>
              <a:t>Click icon to add picture</a:t>
            </a:r>
            <a:endParaRPr/>
          </a:p>
        </p:txBody>
      </p:sp>
      <p:sp>
        <p:nvSpPr>
          <p:cNvPr id="217" name="Shape 217"/>
          <p:cNvSpPr>
            <a:spLocks noGrp="1"/>
          </p:cNvSpPr>
          <p:nvPr>
            <p:ph type="pic" sz="quarter" idx="15"/>
          </p:nvPr>
        </p:nvSpPr>
        <p:spPr>
          <a:xfrm>
            <a:off x="6311281" y="1201098"/>
            <a:ext cx="2143723" cy="2142743"/>
          </a:xfrm>
          <a:prstGeom prst="rect">
            <a:avLst/>
          </a:prstGeom>
          <a:noFill/>
        </p:spPr>
        <p:txBody>
          <a:bodyPr lIns="91439" tIns="45719" rIns="91439" bIns="45719" anchor="t">
            <a:noAutofit/>
          </a:bodyPr>
          <a:lstStyle/>
          <a:p>
            <a:r>
              <a:rPr lang="en-US"/>
              <a:t>Click icon to add picture</a:t>
            </a:r>
            <a:endParaRPr/>
          </a:p>
        </p:txBody>
      </p:sp>
      <p:sp>
        <p:nvSpPr>
          <p:cNvPr id="218" name="Shape 218"/>
          <p:cNvSpPr>
            <a:spLocks noGrp="1"/>
          </p:cNvSpPr>
          <p:nvPr>
            <p:ph type="body" sz="quarter" idx="1"/>
          </p:nvPr>
        </p:nvSpPr>
        <p:spPr>
          <a:xfrm>
            <a:off x="4170916" y="3615608"/>
            <a:ext cx="1723600" cy="2228057"/>
          </a:xfrm>
          <a:prstGeom prst="rect">
            <a:avLst/>
          </a:prstGeom>
          <a:noFill/>
        </p:spPr>
        <p:txBody>
          <a:bodyPr lIns="0" tIns="0" rIns="0" bIns="0" anchor="t"/>
          <a:lstStyle>
            <a:lvl1pPr defTabSz="914318">
              <a:lnSpc>
                <a:spcPct val="120000"/>
              </a:lnSpc>
              <a:spcBef>
                <a:spcPts val="1000"/>
              </a:spcBef>
              <a:defRPr sz="1400">
                <a:solidFill>
                  <a:srgbClr val="000000">
                    <a:alpha val="65428"/>
                  </a:srgbClr>
                </a:solidFill>
              </a:defRPr>
            </a:lvl1pPr>
            <a:lvl2pPr defTabSz="914318">
              <a:lnSpc>
                <a:spcPct val="120000"/>
              </a:lnSpc>
              <a:spcBef>
                <a:spcPts val="1000"/>
              </a:spcBef>
              <a:defRPr sz="1400">
                <a:solidFill>
                  <a:srgbClr val="000000">
                    <a:alpha val="65428"/>
                  </a:srgbClr>
                </a:solidFill>
              </a:defRPr>
            </a:lvl2pPr>
            <a:lvl3pPr defTabSz="914318">
              <a:lnSpc>
                <a:spcPct val="120000"/>
              </a:lnSpc>
              <a:spcBef>
                <a:spcPts val="1000"/>
              </a:spcBef>
              <a:defRPr sz="1400">
                <a:solidFill>
                  <a:srgbClr val="000000">
                    <a:alpha val="65428"/>
                  </a:srgbClr>
                </a:solidFill>
              </a:defRPr>
            </a:lvl3pPr>
            <a:lvl4pPr defTabSz="914318">
              <a:lnSpc>
                <a:spcPct val="120000"/>
              </a:lnSpc>
              <a:spcBef>
                <a:spcPts val="1000"/>
              </a:spcBef>
              <a:defRPr sz="1400">
                <a:solidFill>
                  <a:srgbClr val="000000">
                    <a:alpha val="65428"/>
                  </a:srgbClr>
                </a:solidFill>
              </a:defRPr>
            </a:lvl4pPr>
            <a:lvl5pPr defTabSz="914318">
              <a:lnSpc>
                <a:spcPct val="120000"/>
              </a:lnSpc>
              <a:spcBef>
                <a:spcPts val="1000"/>
              </a:spcBef>
              <a:defRPr sz="1400">
                <a:solidFill>
                  <a:srgbClr val="000000">
                    <a:alpha val="65428"/>
                  </a:srgb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19" name="Shape 219"/>
          <p:cNvSpPr>
            <a:spLocks noGrp="1"/>
          </p:cNvSpPr>
          <p:nvPr>
            <p:ph type="body" sz="quarter" idx="16"/>
          </p:nvPr>
        </p:nvSpPr>
        <p:spPr>
          <a:xfrm>
            <a:off x="8602131" y="3615608"/>
            <a:ext cx="1723600" cy="2228057"/>
          </a:xfrm>
          <a:prstGeom prst="rect">
            <a:avLst/>
          </a:prstGeom>
          <a:noFill/>
        </p:spPr>
        <p:txBody>
          <a:bodyPr lIns="0" tIns="0" rIns="0" bIns="0" anchor="t"/>
          <a:lstStyle/>
          <a:p>
            <a:pPr lvl="0" defTabSz="914318">
              <a:lnSpc>
                <a:spcPct val="120000"/>
              </a:lnSpc>
              <a:spcBef>
                <a:spcPts val="1000"/>
              </a:spcBef>
              <a:defRPr sz="2800">
                <a:solidFill>
                  <a:srgbClr val="000000">
                    <a:alpha val="65428"/>
                  </a:srgbClr>
                </a:solidFill>
              </a:defRPr>
            </a:pPr>
            <a:r>
              <a:rPr lang="en-US"/>
              <a:t>Click to edit Master text styles</a:t>
            </a:r>
          </a:p>
        </p:txBody>
      </p:sp>
      <p:sp>
        <p:nvSpPr>
          <p:cNvPr id="220" name="Shape 220"/>
          <p:cNvSpPr>
            <a:spLocks noGrp="1"/>
          </p:cNvSpPr>
          <p:nvPr>
            <p:ph type="body" sz="quarter" idx="17"/>
          </p:nvPr>
        </p:nvSpPr>
        <p:spPr>
          <a:xfrm>
            <a:off x="8614831" y="1209235"/>
            <a:ext cx="1723600" cy="2228057"/>
          </a:xfrm>
          <a:prstGeom prst="rect">
            <a:avLst/>
          </a:prstGeom>
          <a:noFill/>
        </p:spPr>
        <p:txBody>
          <a:bodyPr lIns="0" tIns="0" rIns="0" bIns="0" anchor="t"/>
          <a:lstStyle/>
          <a:p>
            <a:pPr lvl="0" defTabSz="914318">
              <a:lnSpc>
                <a:spcPct val="120000"/>
              </a:lnSpc>
              <a:spcBef>
                <a:spcPts val="1000"/>
              </a:spcBef>
              <a:defRPr sz="2800">
                <a:solidFill>
                  <a:srgbClr val="000000">
                    <a:alpha val="65428"/>
                  </a:srgbClr>
                </a:solidFill>
              </a:defRPr>
            </a:pPr>
            <a:r>
              <a:rPr lang="en-US"/>
              <a:t>Click to edit Master text styles</a:t>
            </a:r>
          </a:p>
        </p:txBody>
      </p:sp>
      <p:sp>
        <p:nvSpPr>
          <p:cNvPr id="221" name="Shape 221"/>
          <p:cNvSpPr/>
          <p:nvPr/>
        </p:nvSpPr>
        <p:spPr>
          <a:xfrm>
            <a:off x="1893460" y="1177881"/>
            <a:ext cx="2819406" cy="15240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a:bodyPr>
          <a:lstStyle>
            <a:lvl1pPr algn="l" defTabSz="1718916">
              <a:lnSpc>
                <a:spcPct val="100000"/>
              </a:lnSpc>
              <a:spcBef>
                <a:spcPts val="0"/>
              </a:spcBef>
              <a:defRPr sz="6700" spc="-400"/>
            </a:lvl1pPr>
          </a:lstStyle>
          <a:p>
            <a:r>
              <a:rPr sz="3350"/>
              <a:t>LOREM IPSUM DOLOR SIT AMET</a:t>
            </a:r>
          </a:p>
        </p:txBody>
      </p:sp>
      <p:pic>
        <p:nvPicPr>
          <p:cNvPr id="222"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223" name="Shape 223"/>
          <p:cNvSpPr>
            <a:spLocks noGrp="1"/>
          </p:cNvSpPr>
          <p:nvPr>
            <p:ph type="body" sz="quarter" idx="18"/>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224" name="Shape 224"/>
          <p:cNvSpPr/>
          <p:nvPr/>
        </p:nvSpPr>
        <p:spPr>
          <a:xfrm rot="16200000">
            <a:off x="-1331768" y="3414431"/>
            <a:ext cx="4463423" cy="2159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b">
            <a:normAutofit fontScale="77500" lnSpcReduction="20000"/>
          </a:bodyPr>
          <a:lstStyle>
            <a:lvl1pPr>
              <a:defRPr sz="2800" spc="200">
                <a:solidFill>
                  <a:srgbClr val="E1424B"/>
                </a:solidFill>
              </a:defRPr>
            </a:lvl1pPr>
          </a:lstStyle>
          <a:p>
            <a:r>
              <a:rPr sz="1400"/>
              <a:t>—CATEGORY</a:t>
            </a:r>
          </a:p>
        </p:txBody>
      </p:sp>
      <p:sp>
        <p:nvSpPr>
          <p:cNvPr id="225" name="Shape 225"/>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2687736795"/>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reserve="1">
  <p:cSld name="Team slide 002 dark">
    <p:bg>
      <p:bgPr>
        <a:solidFill>
          <a:srgbClr val="222222"/>
        </a:solidFill>
        <a:effectLst/>
      </p:bgPr>
    </p:bg>
    <p:spTree>
      <p:nvGrpSpPr>
        <p:cNvPr id="1" name=""/>
        <p:cNvGrpSpPr/>
        <p:nvPr/>
      </p:nvGrpSpPr>
      <p:grpSpPr>
        <a:xfrm>
          <a:off x="0" y="0"/>
          <a:ext cx="0" cy="0"/>
          <a:chOff x="0" y="0"/>
          <a:chExt cx="0" cy="0"/>
        </a:xfrm>
      </p:grpSpPr>
      <p:sp>
        <p:nvSpPr>
          <p:cNvPr id="232" name="Shape 232"/>
          <p:cNvSpPr/>
          <p:nvPr/>
        </p:nvSpPr>
        <p:spPr>
          <a:xfrm>
            <a:off x="2105103" y="-559091"/>
            <a:ext cx="7962903" cy="7962901"/>
          </a:xfrm>
          <a:prstGeom prst="ellipse">
            <a:avLst/>
          </a:prstGeom>
          <a:ln w="25400">
            <a:solidFill>
              <a:srgbClr val="FFFFFF">
                <a:alpha val="5043"/>
              </a:srgbClr>
            </a:solidFill>
            <a:miter/>
          </a:ln>
        </p:spPr>
        <p:txBody>
          <a:bodyPr lIns="45719" tIns="45719" rIns="45719" bIns="45719" anchor="ctr"/>
          <a:lstStyle/>
          <a:p>
            <a:pPr algn="ctr">
              <a:defRPr>
                <a:latin typeface="Roboto"/>
                <a:ea typeface="Roboto"/>
                <a:cs typeface="Roboto"/>
                <a:sym typeface="Roboto"/>
              </a:defRPr>
            </a:pPr>
            <a:endParaRPr sz="1000"/>
          </a:p>
        </p:txBody>
      </p:sp>
      <p:sp>
        <p:nvSpPr>
          <p:cNvPr id="233" name="Shape 233"/>
          <p:cNvSpPr>
            <a:spLocks noGrp="1"/>
          </p:cNvSpPr>
          <p:nvPr>
            <p:ph type="body" sz="quarter" idx="1"/>
          </p:nvPr>
        </p:nvSpPr>
        <p:spPr>
          <a:xfrm rot="16200000">
            <a:off x="-1516379" y="3229819"/>
            <a:ext cx="4463423" cy="585123"/>
          </a:xfrm>
          <a:prstGeom prst="rect">
            <a:avLst/>
          </a:prstGeom>
          <a:noFill/>
        </p:spPr>
        <p:txBody>
          <a:bodyPr lIns="0" tIns="0" rIns="0" bIns="0"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pic>
        <p:nvPicPr>
          <p:cNvPr id="234"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235" name="Shape 235"/>
          <p:cNvSpPr>
            <a:spLocks noGrp="1"/>
          </p:cNvSpPr>
          <p:nvPr>
            <p:ph type="pic" sz="quarter" idx="13"/>
          </p:nvPr>
        </p:nvSpPr>
        <p:spPr>
          <a:xfrm>
            <a:off x="5369483" y="2212299"/>
            <a:ext cx="1440350" cy="1445313"/>
          </a:xfrm>
          <a:prstGeom prst="rect">
            <a:avLst/>
          </a:prstGeom>
          <a:noFill/>
        </p:spPr>
        <p:txBody>
          <a:bodyPr lIns="91439" tIns="45719" rIns="91439" bIns="45719" anchor="t">
            <a:noAutofit/>
          </a:bodyPr>
          <a:lstStyle/>
          <a:p>
            <a:r>
              <a:rPr lang="en-US"/>
              <a:t>Click icon to add picture</a:t>
            </a:r>
            <a:endParaRPr/>
          </a:p>
        </p:txBody>
      </p:sp>
      <p:sp>
        <p:nvSpPr>
          <p:cNvPr id="236" name="Shape 236"/>
          <p:cNvSpPr/>
          <p:nvPr/>
        </p:nvSpPr>
        <p:spPr>
          <a:xfrm>
            <a:off x="2552782" y="4273140"/>
            <a:ext cx="7048501" cy="3048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fontScale="92500" lnSpcReduction="10000"/>
          </a:bodyPr>
          <a:lstStyle>
            <a:lvl1pPr algn="ctr">
              <a:lnSpc>
                <a:spcPct val="120000"/>
              </a:lnSpc>
              <a:defRPr sz="4000" spc="0">
                <a:solidFill>
                  <a:srgbClr val="FEFDFF"/>
                </a:solidFill>
              </a:defRPr>
            </a:lvl1pPr>
          </a:lstStyle>
          <a:p>
            <a:r>
              <a:rPr sz="2000"/>
              <a:t>LOREM</a:t>
            </a:r>
          </a:p>
        </p:txBody>
      </p:sp>
      <p:sp>
        <p:nvSpPr>
          <p:cNvPr id="237" name="Shape 237"/>
          <p:cNvSpPr/>
          <p:nvPr/>
        </p:nvSpPr>
        <p:spPr>
          <a:xfrm>
            <a:off x="2571824" y="4781140"/>
            <a:ext cx="7048501" cy="22860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fontScale="92500" lnSpcReduction="10000"/>
          </a:bodyPr>
          <a:lstStyle>
            <a:lvl1pPr algn="ctr">
              <a:lnSpc>
                <a:spcPct val="120000"/>
              </a:lnSpc>
              <a:defRPr sz="3000" b="0" spc="0">
                <a:solidFill>
                  <a:srgbClr val="FEFDFF"/>
                </a:solidFill>
              </a:defRPr>
            </a:lvl1pPr>
          </a:lstStyle>
          <a:p>
            <a:r>
              <a:rPr sz="1500"/>
              <a:t>Lorem ipsum dolor sit amet, consectetur adipiscing elit.</a:t>
            </a:r>
          </a:p>
        </p:txBody>
      </p:sp>
      <p:sp>
        <p:nvSpPr>
          <p:cNvPr id="238" name="Shape 238"/>
          <p:cNvSpPr>
            <a:spLocks noGrp="1"/>
          </p:cNvSpPr>
          <p:nvPr>
            <p:ph type="body" sz="quarter" idx="14"/>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pic>
        <p:nvPicPr>
          <p:cNvPr id="239" name="image2.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78727" y="6258852"/>
            <a:ext cx="1173420" cy="621176"/>
          </a:xfrm>
          <a:prstGeom prst="rect">
            <a:avLst/>
          </a:prstGeom>
          <a:ln w="12700">
            <a:miter lim="400000"/>
          </a:ln>
        </p:spPr>
      </p:pic>
      <p:sp>
        <p:nvSpPr>
          <p:cNvPr id="240" name="Shape 240"/>
          <p:cNvSpPr>
            <a:spLocks noGrp="1"/>
          </p:cNvSpPr>
          <p:nvPr>
            <p:ph type="sldNum" sz="quarter" idx="2"/>
          </p:nvPr>
        </p:nvSpPr>
        <p:spPr>
          <a:xfrm>
            <a:off x="10326688" y="510665"/>
            <a:ext cx="125034" cy="123111"/>
          </a:xfrm>
          <a:prstGeom prst="rect">
            <a:avLst/>
          </a:prstGeom>
        </p:spPr>
        <p:txBody>
          <a:bodyPr lIns="0" tIns="0" rIns="0" bIns="0"/>
          <a:lstStyle>
            <a:lvl1pPr defTabSz="457200">
              <a:defRPr>
                <a:solidFill>
                  <a:srgbClr val="FFFFFF">
                    <a:alpha val="50000"/>
                  </a:srgbClr>
                </a:solidFill>
              </a:defRPr>
            </a:lvl1pPr>
          </a:lstStyle>
          <a:p>
            <a:fld id="{86CB4B4D-7CA3-9044-876B-883B54F8677D}" type="slidenum">
              <a:t>‹#›</a:t>
            </a:fld>
            <a:endParaRPr/>
          </a:p>
        </p:txBody>
      </p:sp>
    </p:spTree>
    <p:extLst>
      <p:ext uri="{BB962C8B-B14F-4D97-AF65-F5344CB8AC3E}">
        <p14:creationId xmlns:p14="http://schemas.microsoft.com/office/powerpoint/2010/main" val="2515249880"/>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reserve="1">
  <p:cSld name="Team slide 002 copy">
    <p:spTree>
      <p:nvGrpSpPr>
        <p:cNvPr id="1" name=""/>
        <p:cNvGrpSpPr/>
        <p:nvPr/>
      </p:nvGrpSpPr>
      <p:grpSpPr>
        <a:xfrm>
          <a:off x="0" y="0"/>
          <a:ext cx="0" cy="0"/>
          <a:chOff x="0" y="0"/>
          <a:chExt cx="0" cy="0"/>
        </a:xfrm>
      </p:grpSpPr>
      <p:sp>
        <p:nvSpPr>
          <p:cNvPr id="247" name="Shape 247"/>
          <p:cNvSpPr/>
          <p:nvPr/>
        </p:nvSpPr>
        <p:spPr>
          <a:xfrm>
            <a:off x="2105103" y="-559091"/>
            <a:ext cx="7962903" cy="7962901"/>
          </a:xfrm>
          <a:prstGeom prst="ellipse">
            <a:avLst/>
          </a:prstGeom>
          <a:ln w="25400">
            <a:solidFill>
              <a:srgbClr val="000000">
                <a:alpha val="8000"/>
              </a:srgbClr>
            </a:solidFill>
            <a:miter/>
          </a:ln>
        </p:spPr>
        <p:txBody>
          <a:bodyPr lIns="45719" tIns="45719" rIns="45719" bIns="45719" anchor="ctr"/>
          <a:lstStyle/>
          <a:p>
            <a:pPr algn="ctr">
              <a:defRPr>
                <a:latin typeface="Roboto"/>
                <a:ea typeface="Roboto"/>
                <a:cs typeface="Roboto"/>
                <a:sym typeface="Roboto"/>
              </a:defRPr>
            </a:pPr>
            <a:endParaRPr sz="1000"/>
          </a:p>
        </p:txBody>
      </p:sp>
      <p:sp>
        <p:nvSpPr>
          <p:cNvPr id="248" name="Shape 248"/>
          <p:cNvSpPr>
            <a:spLocks noGrp="1"/>
          </p:cNvSpPr>
          <p:nvPr>
            <p:ph type="body" sz="quarter" idx="1"/>
          </p:nvPr>
        </p:nvSpPr>
        <p:spPr>
          <a:xfrm rot="16200000">
            <a:off x="-1516379" y="3229819"/>
            <a:ext cx="4463423" cy="585123"/>
          </a:xfrm>
          <a:prstGeom prst="rect">
            <a:avLst/>
          </a:prstGeom>
          <a:noFill/>
        </p:spPr>
        <p:txBody>
          <a:bodyPr lIns="0" tIns="0" rIns="0" bIns="0" anchor="b"/>
          <a:lstStyle>
            <a:lvl1pPr algn="r" defTabSz="914318">
              <a:lnSpc>
                <a:spcPct val="150000"/>
              </a:lnSpc>
              <a:spcBef>
                <a:spcPts val="1000"/>
              </a:spcBef>
              <a:defRPr sz="1400" b="1" spc="100">
                <a:solidFill>
                  <a:srgbClr val="000000">
                    <a:alpha val="50000"/>
                  </a:srgbClr>
                </a:solidFill>
                <a:latin typeface="Roboto"/>
                <a:ea typeface="Roboto"/>
                <a:cs typeface="Roboto"/>
                <a:sym typeface="Roboto"/>
              </a:defRPr>
            </a:lvl1pPr>
            <a:lvl2pPr algn="r" defTabSz="914318">
              <a:lnSpc>
                <a:spcPct val="150000"/>
              </a:lnSpc>
              <a:spcBef>
                <a:spcPts val="1000"/>
              </a:spcBef>
              <a:defRPr sz="1400" b="1" spc="100">
                <a:solidFill>
                  <a:srgbClr val="000000">
                    <a:alpha val="50000"/>
                  </a:srgbClr>
                </a:solidFill>
                <a:latin typeface="Roboto"/>
                <a:ea typeface="Roboto"/>
                <a:cs typeface="Roboto"/>
                <a:sym typeface="Roboto"/>
              </a:defRPr>
            </a:lvl2pPr>
            <a:lvl3pPr algn="r" defTabSz="914318">
              <a:lnSpc>
                <a:spcPct val="150000"/>
              </a:lnSpc>
              <a:spcBef>
                <a:spcPts val="1000"/>
              </a:spcBef>
              <a:defRPr sz="1400" b="1" spc="100">
                <a:solidFill>
                  <a:srgbClr val="000000">
                    <a:alpha val="50000"/>
                  </a:srgbClr>
                </a:solidFill>
                <a:latin typeface="Roboto"/>
                <a:ea typeface="Roboto"/>
                <a:cs typeface="Roboto"/>
                <a:sym typeface="Roboto"/>
              </a:defRPr>
            </a:lvl3pPr>
            <a:lvl4pPr algn="r" defTabSz="914318">
              <a:lnSpc>
                <a:spcPct val="150000"/>
              </a:lnSpc>
              <a:spcBef>
                <a:spcPts val="1000"/>
              </a:spcBef>
              <a:defRPr sz="1400" b="1" spc="100">
                <a:solidFill>
                  <a:srgbClr val="000000">
                    <a:alpha val="50000"/>
                  </a:srgbClr>
                </a:solidFill>
                <a:latin typeface="Roboto"/>
                <a:ea typeface="Roboto"/>
                <a:cs typeface="Roboto"/>
                <a:sym typeface="Roboto"/>
              </a:defRPr>
            </a:lvl4pPr>
            <a:lvl5pPr algn="r" defTabSz="914318">
              <a:lnSpc>
                <a:spcPct val="150000"/>
              </a:lnSpc>
              <a:spcBef>
                <a:spcPts val="1000"/>
              </a:spcBef>
              <a:defRPr sz="1400" b="1" spc="100">
                <a:solidFill>
                  <a:srgbClr val="000000">
                    <a:alpha val="50000"/>
                  </a:srgbClr>
                </a:solidFill>
                <a:latin typeface="Roboto"/>
                <a:ea typeface="Roboto"/>
                <a:cs typeface="Roboto"/>
                <a:sym typeface="Roboto"/>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pic>
        <p:nvPicPr>
          <p:cNvPr id="249"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pic>
        <p:nvPicPr>
          <p:cNvPr id="250" name="image5.png"/>
          <p:cNvPicPr>
            <a:picLocks noChangeAspect="1"/>
          </p:cNvPicPr>
          <p:nvPr/>
        </p:nvPicPr>
        <p:blipFill>
          <a:blip r:embed="rId3" cstate="email">
            <a:extLst>
              <a:ext uri="{28A0092B-C50C-407E-A947-70E740481C1C}">
                <a14:useLocalDpi xmlns:a14="http://schemas.microsoft.com/office/drawing/2010/main"/>
              </a:ext>
            </a:extLst>
          </a:blip>
          <a:srcRect l="4752" t="10447" r="712" b="1345"/>
          <a:stretch>
            <a:fillRect/>
          </a:stretch>
        </p:blipFill>
        <p:spPr>
          <a:xfrm>
            <a:off x="10901984" y="6297131"/>
            <a:ext cx="996830" cy="492361"/>
          </a:xfrm>
          <a:prstGeom prst="rect">
            <a:avLst/>
          </a:prstGeom>
          <a:ln w="12700">
            <a:miter lim="400000"/>
          </a:ln>
        </p:spPr>
      </p:pic>
      <p:sp>
        <p:nvSpPr>
          <p:cNvPr id="251" name="Shape 251"/>
          <p:cNvSpPr>
            <a:spLocks noGrp="1"/>
          </p:cNvSpPr>
          <p:nvPr>
            <p:ph type="body" sz="quarter" idx="13"/>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252" name="Shape 252"/>
          <p:cNvSpPr>
            <a:spLocks noGrp="1"/>
          </p:cNvSpPr>
          <p:nvPr>
            <p:ph type="sldNum" sz="quarter" idx="2"/>
          </p:nvPr>
        </p:nvSpPr>
        <p:spPr>
          <a:xfrm>
            <a:off x="10326688" y="479888"/>
            <a:ext cx="187552" cy="184666"/>
          </a:xfrm>
          <a:prstGeom prst="rect">
            <a:avLst/>
          </a:prstGeom>
        </p:spPr>
        <p:txBody>
          <a:bodyPr lIns="0" tIns="0" rIns="0" bIns="0"/>
          <a:lstStyle>
            <a:lvl1pPr defTabSz="457200">
              <a:defRPr sz="1200" b="0">
                <a:latin typeface="+mj-lt"/>
                <a:ea typeface="+mj-ea"/>
                <a:cs typeface="+mj-cs"/>
                <a:sym typeface="Helvetica"/>
              </a:defRPr>
            </a:lvl1pPr>
          </a:lstStyle>
          <a:p>
            <a:fld id="{86CB4B4D-7CA3-9044-876B-883B54F8677D}" type="slidenum">
              <a:t>‹#›</a:t>
            </a:fld>
            <a:endParaRPr/>
          </a:p>
        </p:txBody>
      </p:sp>
    </p:spTree>
    <p:extLst>
      <p:ext uri="{BB962C8B-B14F-4D97-AF65-F5344CB8AC3E}">
        <p14:creationId xmlns:p14="http://schemas.microsoft.com/office/powerpoint/2010/main" val="304036146"/>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reserve="1">
  <p:cSld name="1_Team slide 002 dark">
    <p:bg>
      <p:bgPr>
        <a:solidFill>
          <a:srgbClr val="222222"/>
        </a:solidFill>
        <a:effectLst/>
      </p:bgPr>
    </p:bg>
    <p:spTree>
      <p:nvGrpSpPr>
        <p:cNvPr id="1" name=""/>
        <p:cNvGrpSpPr/>
        <p:nvPr/>
      </p:nvGrpSpPr>
      <p:grpSpPr>
        <a:xfrm>
          <a:off x="0" y="0"/>
          <a:ext cx="0" cy="0"/>
          <a:chOff x="0" y="0"/>
          <a:chExt cx="0" cy="0"/>
        </a:xfrm>
      </p:grpSpPr>
      <p:sp>
        <p:nvSpPr>
          <p:cNvPr id="259" name="Shape 259"/>
          <p:cNvSpPr/>
          <p:nvPr/>
        </p:nvSpPr>
        <p:spPr>
          <a:xfrm>
            <a:off x="2105103" y="-559091"/>
            <a:ext cx="7962903" cy="7962901"/>
          </a:xfrm>
          <a:prstGeom prst="ellipse">
            <a:avLst/>
          </a:prstGeom>
          <a:ln w="25400">
            <a:solidFill>
              <a:srgbClr val="FFFFFF">
                <a:alpha val="5043"/>
              </a:srgbClr>
            </a:solidFill>
            <a:miter/>
          </a:ln>
        </p:spPr>
        <p:txBody>
          <a:bodyPr lIns="45719" tIns="45719" rIns="45719" bIns="45719" anchor="ctr"/>
          <a:lstStyle/>
          <a:p>
            <a:pPr algn="ctr">
              <a:defRPr>
                <a:latin typeface="Roboto"/>
                <a:ea typeface="Roboto"/>
                <a:cs typeface="Roboto"/>
                <a:sym typeface="Roboto"/>
              </a:defRPr>
            </a:pPr>
            <a:endParaRPr sz="1000"/>
          </a:p>
        </p:txBody>
      </p:sp>
      <p:sp>
        <p:nvSpPr>
          <p:cNvPr id="260" name="Shape 260"/>
          <p:cNvSpPr>
            <a:spLocks noGrp="1"/>
          </p:cNvSpPr>
          <p:nvPr>
            <p:ph type="pic" sz="quarter" idx="13"/>
          </p:nvPr>
        </p:nvSpPr>
        <p:spPr>
          <a:xfrm>
            <a:off x="5375825" y="2799725"/>
            <a:ext cx="1440350" cy="1445313"/>
          </a:xfrm>
          <a:prstGeom prst="rect">
            <a:avLst/>
          </a:prstGeom>
          <a:noFill/>
        </p:spPr>
        <p:txBody>
          <a:bodyPr lIns="91439" tIns="45719" rIns="91439" bIns="45719" anchor="t">
            <a:noAutofit/>
          </a:bodyPr>
          <a:lstStyle/>
          <a:p>
            <a:r>
              <a:rPr lang="en-US"/>
              <a:t>Click icon to add picture</a:t>
            </a:r>
            <a:endParaRPr/>
          </a:p>
        </p:txBody>
      </p:sp>
      <p:sp>
        <p:nvSpPr>
          <p:cNvPr id="261" name="Shape 261"/>
          <p:cNvSpPr>
            <a:spLocks noGrp="1"/>
          </p:cNvSpPr>
          <p:nvPr>
            <p:ph type="body" sz="quarter" idx="1"/>
          </p:nvPr>
        </p:nvSpPr>
        <p:spPr>
          <a:xfrm>
            <a:off x="4657260" y="5218590"/>
            <a:ext cx="2878289" cy="340633"/>
          </a:xfrm>
          <a:prstGeom prst="rect">
            <a:avLst/>
          </a:prstGeom>
          <a:noFill/>
        </p:spPr>
        <p:txBody>
          <a:bodyPr lIns="0" tIns="0" rIns="0" bIns="0" anchor="t"/>
          <a:lstStyle>
            <a:lvl1pPr algn="ctr">
              <a:defRPr sz="1100">
                <a:solidFill>
                  <a:srgbClr val="8A8A8A"/>
                </a:solidFill>
                <a:latin typeface="Roboto Medium"/>
                <a:ea typeface="Roboto Medium"/>
                <a:cs typeface="Roboto Medium"/>
                <a:sym typeface="Roboto Medium"/>
              </a:defRPr>
            </a:lvl1pPr>
            <a:lvl2pPr algn="ctr">
              <a:defRPr sz="1100">
                <a:solidFill>
                  <a:srgbClr val="8A8A8A"/>
                </a:solidFill>
                <a:latin typeface="Roboto Medium"/>
                <a:ea typeface="Roboto Medium"/>
                <a:cs typeface="Roboto Medium"/>
                <a:sym typeface="Roboto Medium"/>
              </a:defRPr>
            </a:lvl2pPr>
            <a:lvl3pPr algn="ctr">
              <a:defRPr sz="1100">
                <a:solidFill>
                  <a:srgbClr val="8A8A8A"/>
                </a:solidFill>
                <a:latin typeface="Roboto Medium"/>
                <a:ea typeface="Roboto Medium"/>
                <a:cs typeface="Roboto Medium"/>
                <a:sym typeface="Roboto Medium"/>
              </a:defRPr>
            </a:lvl3pPr>
            <a:lvl4pPr algn="ctr">
              <a:defRPr sz="1100">
                <a:solidFill>
                  <a:srgbClr val="8A8A8A"/>
                </a:solidFill>
                <a:latin typeface="Roboto Medium"/>
                <a:ea typeface="Roboto Medium"/>
                <a:cs typeface="Roboto Medium"/>
                <a:sym typeface="Roboto Medium"/>
              </a:defRPr>
            </a:lvl4pPr>
            <a:lvl5pPr algn="ctr">
              <a:defRPr sz="1100">
                <a:solidFill>
                  <a:srgbClr val="8A8A8A"/>
                </a:solidFill>
                <a:latin typeface="Roboto Medium"/>
                <a:ea typeface="Roboto Medium"/>
                <a:cs typeface="Roboto Medium"/>
                <a:sym typeface="Roboto Medium"/>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62" name="Shape 262"/>
          <p:cNvSpPr>
            <a:spLocks noGrp="1"/>
          </p:cNvSpPr>
          <p:nvPr>
            <p:ph type="body" sz="quarter" idx="14"/>
          </p:nvPr>
        </p:nvSpPr>
        <p:spPr>
          <a:xfrm>
            <a:off x="2552708" y="3830515"/>
            <a:ext cx="7048502" cy="1190052"/>
          </a:xfrm>
          <a:prstGeom prst="rect">
            <a:avLst/>
          </a:prstGeom>
          <a:noFill/>
        </p:spPr>
        <p:txBody>
          <a:bodyPr lIns="0" tIns="0" rIns="0" bIns="0"/>
          <a:lstStyle/>
          <a:p>
            <a:pPr lvl="0"/>
            <a:r>
              <a:rPr lang="en-US"/>
              <a:t>Click to edit Master text styles</a:t>
            </a:r>
          </a:p>
        </p:txBody>
      </p:sp>
      <p:sp>
        <p:nvSpPr>
          <p:cNvPr id="263" name="Shape 263"/>
          <p:cNvSpPr>
            <a:spLocks noGrp="1"/>
          </p:cNvSpPr>
          <p:nvPr>
            <p:ph type="body" sz="quarter" idx="15"/>
          </p:nvPr>
        </p:nvSpPr>
        <p:spPr>
          <a:xfrm rot="16200000">
            <a:off x="-1516379" y="3229819"/>
            <a:ext cx="4463423" cy="585123"/>
          </a:xfrm>
          <a:prstGeom prst="rect">
            <a:avLst/>
          </a:prstGeom>
          <a:noFill/>
        </p:spPr>
        <p:txBody>
          <a:bodyPr lIns="0" tIns="0" rIns="0" bIns="0" anchor="b"/>
          <a:lstStyle/>
          <a:p>
            <a:pPr lvl="0"/>
            <a:r>
              <a:rPr lang="en-US"/>
              <a:t>Click to edit Master text styles</a:t>
            </a:r>
          </a:p>
        </p:txBody>
      </p:sp>
      <p:pic>
        <p:nvPicPr>
          <p:cNvPr id="264"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265" name="Shape 265"/>
          <p:cNvSpPr>
            <a:spLocks noGrp="1"/>
          </p:cNvSpPr>
          <p:nvPr>
            <p:ph type="body" sz="quarter" idx="16"/>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pic>
        <p:nvPicPr>
          <p:cNvPr id="266" name="image2.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78727" y="6258852"/>
            <a:ext cx="1173420" cy="621176"/>
          </a:xfrm>
          <a:prstGeom prst="rect">
            <a:avLst/>
          </a:prstGeom>
          <a:ln w="12700">
            <a:miter lim="400000"/>
          </a:ln>
        </p:spPr>
      </p:pic>
      <p:sp>
        <p:nvSpPr>
          <p:cNvPr id="267" name="Shape 267"/>
          <p:cNvSpPr>
            <a:spLocks noGrp="1"/>
          </p:cNvSpPr>
          <p:nvPr>
            <p:ph type="sldNum" sz="quarter" idx="2"/>
          </p:nvPr>
        </p:nvSpPr>
        <p:spPr>
          <a:xfrm>
            <a:off x="10326688" y="479888"/>
            <a:ext cx="187552" cy="184666"/>
          </a:xfrm>
          <a:prstGeom prst="rect">
            <a:avLst/>
          </a:prstGeom>
        </p:spPr>
        <p:txBody>
          <a:bodyPr lIns="0" tIns="0" rIns="0" bIns="0"/>
          <a:lstStyle>
            <a:lvl1pPr defTabSz="457200">
              <a:defRPr sz="1200" b="0">
                <a:solidFill>
                  <a:srgbClr val="000000"/>
                </a:solidFill>
                <a:latin typeface="+mj-lt"/>
                <a:ea typeface="+mj-ea"/>
                <a:cs typeface="+mj-cs"/>
                <a:sym typeface="Helvetica"/>
              </a:defRPr>
            </a:lvl1pPr>
          </a:lstStyle>
          <a:p>
            <a:fld id="{86CB4B4D-7CA3-9044-876B-883B54F8677D}" type="slidenum">
              <a:t>‹#›</a:t>
            </a:fld>
            <a:endParaRPr/>
          </a:p>
        </p:txBody>
      </p:sp>
    </p:spTree>
    <p:extLst>
      <p:ext uri="{BB962C8B-B14F-4D97-AF65-F5344CB8AC3E}">
        <p14:creationId xmlns:p14="http://schemas.microsoft.com/office/powerpoint/2010/main" val="1739073415"/>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reserve="1">
  <p:cSld name="End">
    <p:spTree>
      <p:nvGrpSpPr>
        <p:cNvPr id="1" name=""/>
        <p:cNvGrpSpPr/>
        <p:nvPr/>
      </p:nvGrpSpPr>
      <p:grpSpPr>
        <a:xfrm>
          <a:off x="0" y="0"/>
          <a:ext cx="0" cy="0"/>
          <a:chOff x="0" y="0"/>
          <a:chExt cx="0" cy="0"/>
        </a:xfrm>
      </p:grpSpPr>
      <p:sp>
        <p:nvSpPr>
          <p:cNvPr id="274" name="Shape 274"/>
          <p:cNvSpPr/>
          <p:nvPr/>
        </p:nvSpPr>
        <p:spPr>
          <a:xfrm>
            <a:off x="-1" y="-24386"/>
            <a:ext cx="12192002" cy="6883401"/>
          </a:xfrm>
          <a:prstGeom prst="rect">
            <a:avLst/>
          </a:prstGeom>
          <a:solidFill>
            <a:srgbClr val="222222"/>
          </a:soli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275" name="Shape 275"/>
          <p:cNvSpPr/>
          <p:nvPr/>
        </p:nvSpPr>
        <p:spPr>
          <a:xfrm rot="5400000">
            <a:off x="2392631" y="1997075"/>
            <a:ext cx="7436425" cy="286385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ormAutofit lnSpcReduction="10000"/>
          </a:bodyPr>
          <a:lstStyle>
            <a:lvl1pPr algn="ctr" defTabSz="1005748">
              <a:lnSpc>
                <a:spcPct val="100000"/>
              </a:lnSpc>
              <a:spcBef>
                <a:spcPts val="0"/>
              </a:spcBef>
              <a:defRPr sz="38500" b="0" spc="-2000">
                <a:solidFill>
                  <a:srgbClr val="2C2C2D"/>
                </a:solidFill>
                <a:latin typeface="Roboto Black"/>
                <a:ea typeface="Roboto Black"/>
                <a:cs typeface="Roboto Black"/>
                <a:sym typeface="Roboto Black"/>
              </a:defRPr>
            </a:lvl1pPr>
          </a:lstStyle>
          <a:p>
            <a:r>
              <a:rPr sz="19250"/>
              <a:t>CEMEX</a:t>
            </a:r>
          </a:p>
        </p:txBody>
      </p:sp>
      <p:pic>
        <p:nvPicPr>
          <p:cNvPr id="276" name="image1.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70463" y="5906622"/>
            <a:ext cx="832181" cy="223477"/>
          </a:xfrm>
          <a:prstGeom prst="rect">
            <a:avLst/>
          </a:prstGeom>
          <a:ln w="12700">
            <a:miter lim="400000"/>
          </a:ln>
        </p:spPr>
      </p:pic>
      <p:sp>
        <p:nvSpPr>
          <p:cNvPr id="277" name="Shape 277"/>
          <p:cNvSpPr/>
          <p:nvPr/>
        </p:nvSpPr>
        <p:spPr>
          <a:xfrm>
            <a:off x="-246027" y="2356031"/>
            <a:ext cx="12699059" cy="12699059"/>
          </a:xfrm>
          <a:prstGeom prst="ellipse">
            <a:avLst/>
          </a:prstGeom>
          <a:ln w="25400">
            <a:solidFill>
              <a:srgbClr val="626162"/>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278" name="image2.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3538" y="2121471"/>
            <a:ext cx="4939932" cy="2615059"/>
          </a:xfrm>
          <a:prstGeom prst="rect">
            <a:avLst/>
          </a:prstGeom>
          <a:ln w="12700">
            <a:miter lim="400000"/>
          </a:ln>
        </p:spPr>
      </p:pic>
      <p:sp>
        <p:nvSpPr>
          <p:cNvPr id="279" name="Shape 279"/>
          <p:cNvSpPr/>
          <p:nvPr/>
        </p:nvSpPr>
        <p:spPr>
          <a:xfrm>
            <a:off x="3795220" y="6253246"/>
            <a:ext cx="4837220" cy="260006"/>
          </a:xfrm>
          <a:prstGeom prst="rect">
            <a:avLst/>
          </a:prstGeom>
          <a:ln w="12700">
            <a:miter lim="400000"/>
          </a:ln>
          <a:extLst>
            <a:ext uri="{C572A759-6A51-4108-AA02-DFA0A04FC94B}">
              <ma14:wrappingTextBoxFlag xmlns="" xmlns:ma14="http://schemas.microsoft.com/office/mac/drawingml/2011/main" val="1"/>
            </a:ext>
          </a:extLst>
        </p:spPr>
        <p:txBody>
          <a:bodyPr wrap="none" lIns="45719" tIns="45719" rIns="45719" bIns="45719">
            <a:spAutoFit/>
          </a:bodyPr>
          <a:lstStyle>
            <a:lvl1pPr algn="l">
              <a:lnSpc>
                <a:spcPct val="120000"/>
              </a:lnSpc>
              <a:defRPr b="0" spc="0">
                <a:solidFill>
                  <a:srgbClr val="FFFFFF"/>
                </a:solidFill>
                <a:latin typeface="PT Sans"/>
                <a:ea typeface="PT Sans"/>
                <a:cs typeface="PT Sans"/>
                <a:sym typeface="PT Sans"/>
              </a:defRPr>
            </a:lvl1pPr>
          </a:lstStyle>
          <a:p>
            <a:r>
              <a:rPr sz="1000" dirty="0"/>
              <a:t>Copyright </a:t>
            </a:r>
            <a:r>
              <a:rPr lang="en-US" sz="1000" dirty="0"/>
              <a:t> </a:t>
            </a:r>
            <a:r>
              <a:rPr sz="1000" dirty="0"/>
              <a:t> 2020 CEMEX Innovation Holding Ltd., Switzerland, All Rights Reserved</a:t>
            </a:r>
          </a:p>
        </p:txBody>
      </p:sp>
      <p:sp>
        <p:nvSpPr>
          <p:cNvPr id="280" name="Shape 280"/>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2137308263"/>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reserve="1">
  <p:cSld name="1_Team slide 002 copy">
    <p:spTree>
      <p:nvGrpSpPr>
        <p:cNvPr id="1" name=""/>
        <p:cNvGrpSpPr/>
        <p:nvPr/>
      </p:nvGrpSpPr>
      <p:grpSpPr>
        <a:xfrm>
          <a:off x="0" y="0"/>
          <a:ext cx="0" cy="0"/>
          <a:chOff x="0" y="0"/>
          <a:chExt cx="0" cy="0"/>
        </a:xfrm>
      </p:grpSpPr>
      <p:sp>
        <p:nvSpPr>
          <p:cNvPr id="287" name="Shape 287"/>
          <p:cNvSpPr/>
          <p:nvPr/>
        </p:nvSpPr>
        <p:spPr>
          <a:xfrm>
            <a:off x="2105103" y="-559091"/>
            <a:ext cx="7962903" cy="7962901"/>
          </a:xfrm>
          <a:prstGeom prst="ellipse">
            <a:avLst/>
          </a:prstGeom>
          <a:ln w="25400">
            <a:solidFill>
              <a:srgbClr val="000000">
                <a:alpha val="8000"/>
              </a:srgbClr>
            </a:solidFill>
            <a:miter/>
          </a:ln>
        </p:spPr>
        <p:txBody>
          <a:bodyPr lIns="45719" tIns="45719" rIns="45719" bIns="45719" anchor="ctr"/>
          <a:lstStyle/>
          <a:p>
            <a:pPr algn="ctr">
              <a:defRPr>
                <a:latin typeface="Roboto"/>
                <a:ea typeface="Roboto"/>
                <a:cs typeface="Roboto"/>
                <a:sym typeface="Roboto"/>
              </a:defRPr>
            </a:pPr>
            <a:endParaRPr sz="1000"/>
          </a:p>
        </p:txBody>
      </p:sp>
      <p:sp>
        <p:nvSpPr>
          <p:cNvPr id="288" name="Shape 288"/>
          <p:cNvSpPr>
            <a:spLocks noGrp="1"/>
          </p:cNvSpPr>
          <p:nvPr>
            <p:ph type="body" sz="quarter" idx="1"/>
          </p:nvPr>
        </p:nvSpPr>
        <p:spPr>
          <a:xfrm rot="16200000">
            <a:off x="-1516379" y="3229819"/>
            <a:ext cx="4463423" cy="585123"/>
          </a:xfrm>
          <a:prstGeom prst="rect">
            <a:avLst/>
          </a:prstGeom>
          <a:noFill/>
        </p:spPr>
        <p:txBody>
          <a:bodyPr lIns="0" tIns="0" rIns="0" bIns="0" anchor="b"/>
          <a:lstStyle>
            <a:lvl1pPr algn="r" defTabSz="914318">
              <a:lnSpc>
                <a:spcPct val="150000"/>
              </a:lnSpc>
              <a:spcBef>
                <a:spcPts val="1000"/>
              </a:spcBef>
              <a:defRPr sz="1400" b="1" spc="100">
                <a:solidFill>
                  <a:srgbClr val="000000">
                    <a:alpha val="50000"/>
                  </a:srgbClr>
                </a:solidFill>
                <a:latin typeface="Roboto"/>
                <a:ea typeface="Roboto"/>
                <a:cs typeface="Roboto"/>
                <a:sym typeface="Roboto"/>
              </a:defRPr>
            </a:lvl1pPr>
            <a:lvl2pPr algn="r" defTabSz="914318">
              <a:lnSpc>
                <a:spcPct val="150000"/>
              </a:lnSpc>
              <a:spcBef>
                <a:spcPts val="1000"/>
              </a:spcBef>
              <a:defRPr sz="1400" b="1" spc="100">
                <a:solidFill>
                  <a:srgbClr val="000000">
                    <a:alpha val="50000"/>
                  </a:srgbClr>
                </a:solidFill>
                <a:latin typeface="Roboto"/>
                <a:ea typeface="Roboto"/>
                <a:cs typeface="Roboto"/>
                <a:sym typeface="Roboto"/>
              </a:defRPr>
            </a:lvl2pPr>
            <a:lvl3pPr algn="r" defTabSz="914318">
              <a:lnSpc>
                <a:spcPct val="150000"/>
              </a:lnSpc>
              <a:spcBef>
                <a:spcPts val="1000"/>
              </a:spcBef>
              <a:defRPr sz="1400" b="1" spc="100">
                <a:solidFill>
                  <a:srgbClr val="000000">
                    <a:alpha val="50000"/>
                  </a:srgbClr>
                </a:solidFill>
                <a:latin typeface="Roboto"/>
                <a:ea typeface="Roboto"/>
                <a:cs typeface="Roboto"/>
                <a:sym typeface="Roboto"/>
              </a:defRPr>
            </a:lvl3pPr>
            <a:lvl4pPr algn="r" defTabSz="914318">
              <a:lnSpc>
                <a:spcPct val="150000"/>
              </a:lnSpc>
              <a:spcBef>
                <a:spcPts val="1000"/>
              </a:spcBef>
              <a:defRPr sz="1400" b="1" spc="100">
                <a:solidFill>
                  <a:srgbClr val="000000">
                    <a:alpha val="50000"/>
                  </a:srgbClr>
                </a:solidFill>
                <a:latin typeface="Roboto"/>
                <a:ea typeface="Roboto"/>
                <a:cs typeface="Roboto"/>
                <a:sym typeface="Roboto"/>
              </a:defRPr>
            </a:lvl4pPr>
            <a:lvl5pPr algn="r" defTabSz="914318">
              <a:lnSpc>
                <a:spcPct val="150000"/>
              </a:lnSpc>
              <a:spcBef>
                <a:spcPts val="1000"/>
              </a:spcBef>
              <a:defRPr sz="1400" b="1" spc="100">
                <a:solidFill>
                  <a:srgbClr val="000000">
                    <a:alpha val="50000"/>
                  </a:srgbClr>
                </a:solidFill>
                <a:latin typeface="Roboto"/>
                <a:ea typeface="Roboto"/>
                <a:cs typeface="Roboto"/>
                <a:sym typeface="Roboto"/>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pic>
        <p:nvPicPr>
          <p:cNvPr id="289"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pic>
        <p:nvPicPr>
          <p:cNvPr id="290" name="image5.png"/>
          <p:cNvPicPr>
            <a:picLocks noChangeAspect="1"/>
          </p:cNvPicPr>
          <p:nvPr/>
        </p:nvPicPr>
        <p:blipFill>
          <a:blip r:embed="rId3" cstate="email">
            <a:extLst>
              <a:ext uri="{28A0092B-C50C-407E-A947-70E740481C1C}">
                <a14:useLocalDpi xmlns:a14="http://schemas.microsoft.com/office/drawing/2010/main"/>
              </a:ext>
            </a:extLst>
          </a:blip>
          <a:srcRect l="4752" t="10447" r="712" b="1345"/>
          <a:stretch>
            <a:fillRect/>
          </a:stretch>
        </p:blipFill>
        <p:spPr>
          <a:xfrm>
            <a:off x="10901984" y="6297131"/>
            <a:ext cx="996830" cy="492361"/>
          </a:xfrm>
          <a:prstGeom prst="rect">
            <a:avLst/>
          </a:prstGeom>
          <a:ln w="12700">
            <a:miter lim="400000"/>
          </a:ln>
        </p:spPr>
      </p:pic>
      <p:sp>
        <p:nvSpPr>
          <p:cNvPr id="291" name="Shape 291"/>
          <p:cNvSpPr>
            <a:spLocks noGrp="1"/>
          </p:cNvSpPr>
          <p:nvPr>
            <p:ph type="body" sz="quarter" idx="13"/>
          </p:nvPr>
        </p:nvSpPr>
        <p:spPr>
          <a:xfrm>
            <a:off x="461169" y="400240"/>
            <a:ext cx="2569191" cy="353837"/>
          </a:xfrm>
          <a:prstGeom prst="rect">
            <a:avLst/>
          </a:prstGeom>
          <a:noFill/>
        </p:spPr>
        <p:txBody>
          <a:bodyPr lIns="0" tIns="0" rIns="0" bIns="0"/>
          <a:lstStyle/>
          <a:p>
            <a:pPr lvl="0" defTabSz="914400">
              <a:spcBef>
                <a:spcPts val="1000"/>
              </a:spcBef>
              <a:defRPr sz="2000" b="1" spc="700">
                <a:solidFill>
                  <a:srgbClr val="E1424B"/>
                </a:solidFill>
              </a:defRPr>
            </a:pPr>
            <a:r>
              <a:rPr lang="en-US"/>
              <a:t>Click to edit Master text styles</a:t>
            </a:r>
          </a:p>
        </p:txBody>
      </p:sp>
      <p:sp>
        <p:nvSpPr>
          <p:cNvPr id="292" name="Shape 292"/>
          <p:cNvSpPr>
            <a:spLocks noGrp="1"/>
          </p:cNvSpPr>
          <p:nvPr>
            <p:ph type="sldNum" sz="quarter" idx="2"/>
          </p:nvPr>
        </p:nvSpPr>
        <p:spPr>
          <a:xfrm>
            <a:off x="10326688" y="479888"/>
            <a:ext cx="187552" cy="184666"/>
          </a:xfrm>
          <a:prstGeom prst="rect">
            <a:avLst/>
          </a:prstGeom>
        </p:spPr>
        <p:txBody>
          <a:bodyPr lIns="0" tIns="0" rIns="0" bIns="0"/>
          <a:lstStyle>
            <a:lvl1pPr defTabSz="457200">
              <a:defRPr sz="1200" b="0">
                <a:latin typeface="+mj-lt"/>
                <a:ea typeface="+mj-ea"/>
                <a:cs typeface="+mj-cs"/>
                <a:sym typeface="Helvetica"/>
              </a:defRPr>
            </a:lvl1pPr>
          </a:lstStyle>
          <a:p>
            <a:fld id="{86CB4B4D-7CA3-9044-876B-883B54F8677D}" type="slidenum">
              <a:t>‹#›</a:t>
            </a:fld>
            <a:endParaRPr/>
          </a:p>
        </p:txBody>
      </p:sp>
    </p:spTree>
    <p:extLst>
      <p:ext uri="{BB962C8B-B14F-4D97-AF65-F5344CB8AC3E}">
        <p14:creationId xmlns:p14="http://schemas.microsoft.com/office/powerpoint/2010/main" val="2793979466"/>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reserve="1">
  <p:cSld name="1_Blank">
    <p:spTree>
      <p:nvGrpSpPr>
        <p:cNvPr id="1" name=""/>
        <p:cNvGrpSpPr/>
        <p:nvPr/>
      </p:nvGrpSpPr>
      <p:grpSpPr>
        <a:xfrm>
          <a:off x="0" y="0"/>
          <a:ext cx="0" cy="0"/>
          <a:chOff x="0" y="0"/>
          <a:chExt cx="0" cy="0"/>
        </a:xfrm>
      </p:grpSpPr>
      <p:pic>
        <p:nvPicPr>
          <p:cNvPr id="299" name="image4.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42" y="6431555"/>
            <a:ext cx="832181" cy="223477"/>
          </a:xfrm>
          <a:prstGeom prst="rect">
            <a:avLst/>
          </a:prstGeom>
          <a:ln w="12700">
            <a:miter lim="400000"/>
          </a:ln>
        </p:spPr>
      </p:pic>
      <p:sp>
        <p:nvSpPr>
          <p:cNvPr id="300" name="Shape 300"/>
          <p:cNvSpPr/>
          <p:nvPr/>
        </p:nvSpPr>
        <p:spPr>
          <a:xfrm>
            <a:off x="2105103" y="-559091"/>
            <a:ext cx="7962902" cy="7962901"/>
          </a:xfrm>
          <a:prstGeom prst="ellipse">
            <a:avLst/>
          </a:prstGeom>
          <a:ln w="25400">
            <a:solidFill>
              <a:srgbClr val="000000">
                <a:alpha val="8000"/>
              </a:srgbClr>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pic>
        <p:nvPicPr>
          <p:cNvPr id="301" name="image5.png"/>
          <p:cNvPicPr>
            <a:picLocks noChangeAspect="1"/>
          </p:cNvPicPr>
          <p:nvPr/>
        </p:nvPicPr>
        <p:blipFill>
          <a:blip r:embed="rId3" cstate="email">
            <a:extLst>
              <a:ext uri="{28A0092B-C50C-407E-A947-70E740481C1C}">
                <a14:useLocalDpi xmlns:a14="http://schemas.microsoft.com/office/drawing/2010/main"/>
              </a:ext>
            </a:extLst>
          </a:blip>
          <a:srcRect l="4751" t="10448" r="713" b="1346"/>
          <a:stretch>
            <a:fillRect/>
          </a:stretch>
        </p:blipFill>
        <p:spPr>
          <a:xfrm>
            <a:off x="10828662" y="6325905"/>
            <a:ext cx="1111616" cy="549057"/>
          </a:xfrm>
          <a:prstGeom prst="rect">
            <a:avLst/>
          </a:prstGeom>
          <a:ln w="12700">
            <a:miter lim="400000"/>
          </a:ln>
        </p:spPr>
      </p:pic>
      <p:sp>
        <p:nvSpPr>
          <p:cNvPr id="302" name="Shape 302"/>
          <p:cNvSpPr>
            <a:spLocks noGrp="1"/>
          </p:cNvSpPr>
          <p:nvPr>
            <p:ph type="body" sz="quarter" idx="1"/>
          </p:nvPr>
        </p:nvSpPr>
        <p:spPr>
          <a:xfrm>
            <a:off x="461169" y="400240"/>
            <a:ext cx="2569191" cy="353837"/>
          </a:xfrm>
          <a:prstGeom prst="rect">
            <a:avLst/>
          </a:prstGeom>
          <a:noFill/>
        </p:spPr>
        <p:txBody>
          <a:bodyPr lIns="0" tIns="0" rIns="0" bIns="0"/>
          <a:lstStyle>
            <a:lvl1pPr defTabSz="914400">
              <a:spcBef>
                <a:spcPts val="1000"/>
              </a:spcBef>
              <a:defRPr sz="1000" b="1" spc="375">
                <a:solidFill>
                  <a:srgbClr val="E1424B"/>
                </a:solidFill>
              </a:defRPr>
            </a:lvl1pPr>
            <a:lvl2pPr defTabSz="914400">
              <a:spcBef>
                <a:spcPts val="1000"/>
              </a:spcBef>
              <a:defRPr sz="1000" b="1" spc="375">
                <a:solidFill>
                  <a:srgbClr val="E1424B"/>
                </a:solidFill>
              </a:defRPr>
            </a:lvl2pPr>
            <a:lvl3pPr defTabSz="914400">
              <a:spcBef>
                <a:spcPts val="1000"/>
              </a:spcBef>
              <a:defRPr sz="1000" b="1" spc="375">
                <a:solidFill>
                  <a:srgbClr val="E1424B"/>
                </a:solidFill>
              </a:defRPr>
            </a:lvl3pPr>
            <a:lvl4pPr defTabSz="914400">
              <a:spcBef>
                <a:spcPts val="1000"/>
              </a:spcBef>
              <a:defRPr sz="1000" b="1" spc="375">
                <a:solidFill>
                  <a:srgbClr val="E1424B"/>
                </a:solidFill>
              </a:defRPr>
            </a:lvl4pPr>
            <a:lvl5pPr defTabSz="914400">
              <a:spcBef>
                <a:spcPts val="1000"/>
              </a:spcBef>
              <a:defRPr sz="1000" b="1" spc="375">
                <a:solidFill>
                  <a:srgbClr val="E1424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03" name="Shape 303"/>
          <p:cNvSpPr>
            <a:spLocks noGrp="1"/>
          </p:cNvSpPr>
          <p:nvPr>
            <p:ph type="body" sz="quarter" idx="13"/>
          </p:nvPr>
        </p:nvSpPr>
        <p:spPr>
          <a:xfrm rot="16200000">
            <a:off x="-1516379" y="3229820"/>
            <a:ext cx="4463423" cy="585122"/>
          </a:xfrm>
          <a:prstGeom prst="rect">
            <a:avLst/>
          </a:prstGeom>
          <a:noFill/>
        </p:spPr>
        <p:txBody>
          <a:bodyPr lIns="0" tIns="0" rIns="0" bIns="0" anchor="b"/>
          <a:lstStyle/>
          <a:p>
            <a:pPr lvl="0" algn="r" defTabSz="914318">
              <a:lnSpc>
                <a:spcPct val="150000"/>
              </a:lnSpc>
              <a:spcBef>
                <a:spcPts val="1000"/>
              </a:spcBef>
              <a:defRPr sz="2800" b="1" spc="200">
                <a:solidFill>
                  <a:srgbClr val="E1424B"/>
                </a:solidFill>
              </a:defRPr>
            </a:pPr>
            <a:r>
              <a:rPr lang="en-US"/>
              <a:t>Click to edit Master text styles</a:t>
            </a:r>
          </a:p>
        </p:txBody>
      </p:sp>
      <p:sp>
        <p:nvSpPr>
          <p:cNvPr id="304" name="Shape 304"/>
          <p:cNvSpPr>
            <a:spLocks noGrp="1"/>
          </p:cNvSpPr>
          <p:nvPr>
            <p:ph type="sldNum" sz="quarter" idx="2"/>
          </p:nvPr>
        </p:nvSpPr>
        <p:spPr>
          <a:xfrm>
            <a:off x="10326688" y="510665"/>
            <a:ext cx="125034" cy="123111"/>
          </a:xfrm>
          <a:prstGeom prst="rect">
            <a:avLst/>
          </a:prstGeom>
        </p:spPr>
        <p:txBody>
          <a:bodyPr lIns="0" tIns="0" rIns="0" bIns="0"/>
          <a:lstStyle/>
          <a:p>
            <a:fld id="{86CB4B4D-7CA3-9044-876B-883B54F8677D}" type="slidenum">
              <a:t>‹#›</a:t>
            </a:fld>
            <a:endParaRPr/>
          </a:p>
        </p:txBody>
      </p:sp>
    </p:spTree>
    <p:extLst>
      <p:ext uri="{BB962C8B-B14F-4D97-AF65-F5344CB8AC3E}">
        <p14:creationId xmlns:p14="http://schemas.microsoft.com/office/powerpoint/2010/main" val="205562383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theme" Target="../theme/theme2.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2105102" y="-559091"/>
            <a:ext cx="7962904" cy="7962901"/>
          </a:xfrm>
          <a:prstGeom prst="ellipse">
            <a:avLst/>
          </a:prstGeom>
          <a:ln w="25400">
            <a:solidFill>
              <a:srgbClr val="F4F4F4"/>
            </a:solidFill>
            <a:miter/>
          </a:ln>
        </p:spPr>
        <p:txBody>
          <a:bodyPr lIns="45718" tIns="45718" rIns="45718" bIns="45718" anchor="ctr"/>
          <a:lstStyle/>
          <a:p>
            <a:pPr algn="ctr">
              <a:defRPr>
                <a:solidFill>
                  <a:srgbClr val="FFFFFF"/>
                </a:solidFill>
                <a:latin typeface="Roboto"/>
                <a:ea typeface="Roboto"/>
                <a:cs typeface="Roboto"/>
                <a:sym typeface="Roboto"/>
              </a:defRPr>
            </a:pPr>
            <a:endParaRPr sz="900"/>
          </a:p>
        </p:txBody>
      </p:sp>
      <p:sp>
        <p:nvSpPr>
          <p:cNvPr id="3" name="Shape 3"/>
          <p:cNvSpPr/>
          <p:nvPr/>
        </p:nvSpPr>
        <p:spPr>
          <a:xfrm>
            <a:off x="6096000" y="0"/>
            <a:ext cx="6096000" cy="6858000"/>
          </a:xfrm>
          <a:prstGeom prst="rect">
            <a:avLst/>
          </a:prstGeom>
          <a:solidFill>
            <a:srgbClr val="000000">
              <a:alpha val="10000"/>
            </a:srgbClr>
          </a:solidFill>
          <a:ln w="12700">
            <a:miter lim="400000"/>
          </a:ln>
        </p:spPr>
        <p:txBody>
          <a:bodyPr lIns="45718" tIns="45718" rIns="45718" bIns="45718" anchor="ctr"/>
          <a:lstStyle/>
          <a:p>
            <a:pPr algn="ctr">
              <a:defRPr>
                <a:solidFill>
                  <a:srgbClr val="FFFFFF"/>
                </a:solidFill>
                <a:latin typeface="Roboto"/>
                <a:ea typeface="Roboto"/>
                <a:cs typeface="Roboto"/>
                <a:sym typeface="Roboto"/>
              </a:defRPr>
            </a:pPr>
            <a:endParaRPr sz="900"/>
          </a:p>
        </p:txBody>
      </p:sp>
      <p:sp>
        <p:nvSpPr>
          <p:cNvPr id="4" name="Shape 4"/>
          <p:cNvSpPr>
            <a:spLocks noGrp="1"/>
          </p:cNvSpPr>
          <p:nvPr>
            <p:ph type="body" idx="1"/>
          </p:nvPr>
        </p:nvSpPr>
        <p:spPr>
          <a:xfrm>
            <a:off x="2118485" y="3108788"/>
            <a:ext cx="10114188" cy="640427"/>
          </a:xfrm>
          <a:prstGeom prst="rect">
            <a:avLst/>
          </a:prstGeom>
          <a:gradFill>
            <a:gsLst>
              <a:gs pos="13064">
                <a:srgbClr val="37426B">
                  <a:alpha val="67518"/>
                </a:srgbClr>
              </a:gs>
              <a:gs pos="86331">
                <a:srgbClr val="E1424B">
                  <a:alpha val="67518"/>
                </a:srgbClr>
              </a:gs>
            </a:gsLst>
            <a:lin ang="8400000"/>
          </a:gradFill>
          <a:ln w="12700">
            <a:miter lim="400000"/>
          </a:ln>
          <a:extLst>
            <a:ext uri="{C572A759-6A51-4108-AA02-DFA0A04FC94B}">
              <ma14:wrappingTextBoxFlag xmlns="" xmlns:ma14="http://schemas.microsoft.com/office/mac/drawingml/2011/main" val="1"/>
            </a:ext>
          </a:extLst>
        </p:spPr>
        <p:txBody>
          <a:bodyPr lIns="91436" tIns="91436" rIns="91436" bIns="91436" anchor="ctr">
            <a:normAutofit/>
          </a:bodyPr>
          <a:lstStyle/>
          <a:p>
            <a:r>
              <a:t>Body Level One</a:t>
            </a:r>
          </a:p>
          <a:p>
            <a:pPr lvl="1"/>
            <a:r>
              <a:t>Body Level Two</a:t>
            </a:r>
          </a:p>
          <a:p>
            <a:pPr lvl="2"/>
            <a:r>
              <a:t>Body Level Three</a:t>
            </a:r>
          </a:p>
          <a:p>
            <a:pPr lvl="3"/>
            <a:r>
              <a:t>Body Level Four</a:t>
            </a:r>
          </a:p>
          <a:p>
            <a:pPr lvl="4"/>
            <a:r>
              <a:t>Body Level Five</a:t>
            </a:r>
          </a:p>
        </p:txBody>
      </p:sp>
      <p:sp>
        <p:nvSpPr>
          <p:cNvPr id="5" name="Shape 5"/>
          <p:cNvSpPr>
            <a:spLocks noGrp="1"/>
          </p:cNvSpPr>
          <p:nvPr>
            <p:ph type="title"/>
          </p:nvPr>
        </p:nvSpPr>
        <p:spPr>
          <a:xfrm>
            <a:off x="1826683" y="1371600"/>
            <a:ext cx="9753601" cy="1737188"/>
          </a:xfrm>
          <a:prstGeom prst="rect">
            <a:avLst/>
          </a:prstGeom>
          <a:ln w="12700">
            <a:miter lim="400000"/>
          </a:ln>
        </p:spPr>
        <p:txBody>
          <a:bodyPr lIns="0" tIns="0" rIns="0" bIns="0"/>
          <a:lstStyle/>
          <a:p>
            <a:endParaRPr/>
          </a:p>
        </p:txBody>
      </p:sp>
      <p:sp>
        <p:nvSpPr>
          <p:cNvPr id="6" name="Shape 6"/>
          <p:cNvSpPr>
            <a:spLocks noGrp="1"/>
          </p:cNvSpPr>
          <p:nvPr>
            <p:ph type="sldNum" sz="quarter" idx="2"/>
          </p:nvPr>
        </p:nvSpPr>
        <p:spPr>
          <a:xfrm>
            <a:off x="10273060" y="417617"/>
            <a:ext cx="309692" cy="307768"/>
          </a:xfrm>
          <a:prstGeom prst="rect">
            <a:avLst/>
          </a:prstGeom>
          <a:ln w="12700">
            <a:miter lim="400000"/>
          </a:ln>
        </p:spPr>
        <p:txBody>
          <a:bodyPr wrap="none" lIns="91436" tIns="91436" rIns="91436" bIns="91436" anchor="ctr">
            <a:spAutoFit/>
          </a:bodyPr>
          <a:lstStyle>
            <a:lvl1pPr algn="l" defTabSz="914330">
              <a:lnSpc>
                <a:spcPct val="100000"/>
              </a:lnSpc>
              <a:spcBef>
                <a:spcPts val="0"/>
              </a:spcBef>
              <a:defRPr sz="800" spc="0">
                <a:solidFill>
                  <a:srgbClr val="000000">
                    <a:alpha val="50000"/>
                  </a:srgbClr>
                </a:solidFill>
                <a:latin typeface="Roboto Black"/>
                <a:ea typeface="Roboto Black"/>
                <a:cs typeface="Roboto Black"/>
                <a:sym typeface="Roboto Black"/>
              </a:defRPr>
            </a:lvl1pPr>
          </a:lstStyle>
          <a:p>
            <a:fld id="{9421EC4B-2C1C-4339-8545-CBC68183F4DD}" type="slidenum">
              <a:rPr lang="en-US" smtClean="0"/>
              <a:t>‹#›</a:t>
            </a:fld>
            <a:endParaRPr lang="en-US"/>
          </a:p>
        </p:txBody>
      </p:sp>
    </p:spTree>
    <p:extLst>
      <p:ext uri="{BB962C8B-B14F-4D97-AF65-F5344CB8AC3E}">
        <p14:creationId xmlns:p14="http://schemas.microsoft.com/office/powerpoint/2010/main" val="98029597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med"/>
  <p:txStyles>
    <p:titleStyle>
      <a:lvl1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1pPr>
      <a:lvl2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2pPr>
      <a:lvl3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3pPr>
      <a:lvl4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4pPr>
      <a:lvl5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5pPr>
      <a:lvl6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6pPr>
      <a:lvl7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7pPr>
      <a:lvl8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8pPr>
      <a:lvl9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9pPr>
    </p:titleStyle>
    <p:bodyStyle>
      <a:lvl1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1pPr>
      <a:lvl2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2pPr>
      <a:lvl3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3pPr>
      <a:lvl4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4pPr>
      <a:lvl5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n-lt"/>
          <a:ea typeface="+mn-ea"/>
          <a:cs typeface="+mn-cs"/>
          <a:sym typeface="Helvetica"/>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p:bodyStyle>
    <p:otherStyle>
      <a:lvl1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1pPr>
      <a:lvl2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2pPr>
      <a:lvl3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3pPr>
      <a:lvl4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4pPr>
      <a:lvl5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5pPr>
      <a:lvl6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6pPr>
      <a:lvl7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7pPr>
      <a:lvl8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8pPr>
      <a:lvl9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2105103" y="-559091"/>
            <a:ext cx="7962902" cy="7962901"/>
          </a:xfrm>
          <a:prstGeom prst="ellipse">
            <a:avLst/>
          </a:prstGeom>
          <a:ln w="25400">
            <a:solidFill>
              <a:srgbClr val="F4F4F4"/>
            </a:solidFill>
            <a:miter/>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3" name="Shape 3"/>
          <p:cNvSpPr/>
          <p:nvPr/>
        </p:nvSpPr>
        <p:spPr>
          <a:xfrm>
            <a:off x="6096000" y="0"/>
            <a:ext cx="6096000" cy="6858000"/>
          </a:xfrm>
          <a:prstGeom prst="rect">
            <a:avLst/>
          </a:prstGeom>
          <a:solidFill>
            <a:srgbClr val="000000">
              <a:alpha val="10000"/>
            </a:srgbClr>
          </a:solidFill>
          <a:ln w="12700">
            <a:miter lim="400000"/>
          </a:ln>
        </p:spPr>
        <p:txBody>
          <a:bodyPr lIns="45719" tIns="45719" rIns="45719" bIns="45719" anchor="ctr"/>
          <a:lstStyle/>
          <a:p>
            <a:pPr algn="ctr">
              <a:defRPr>
                <a:solidFill>
                  <a:srgbClr val="FFFFFF"/>
                </a:solidFill>
                <a:latin typeface="Roboto"/>
                <a:ea typeface="Roboto"/>
                <a:cs typeface="Roboto"/>
                <a:sym typeface="Roboto"/>
              </a:defRPr>
            </a:pPr>
            <a:endParaRPr sz="1000"/>
          </a:p>
        </p:txBody>
      </p:sp>
      <p:sp>
        <p:nvSpPr>
          <p:cNvPr id="4" name="Shape 4"/>
          <p:cNvSpPr>
            <a:spLocks noGrp="1"/>
          </p:cNvSpPr>
          <p:nvPr>
            <p:ph type="body" idx="1"/>
          </p:nvPr>
        </p:nvSpPr>
        <p:spPr>
          <a:xfrm>
            <a:off x="2118485" y="3108788"/>
            <a:ext cx="10114187" cy="640426"/>
          </a:xfrm>
          <a:prstGeom prst="rect">
            <a:avLst/>
          </a:prstGeom>
          <a:gradFill>
            <a:gsLst>
              <a:gs pos="13064">
                <a:srgbClr val="37426B">
                  <a:alpha val="67518"/>
                </a:srgbClr>
              </a:gs>
              <a:gs pos="86331">
                <a:srgbClr val="E1424B">
                  <a:alpha val="67518"/>
                </a:srgbClr>
              </a:gs>
            </a:gsLst>
            <a:lin ang="8400000"/>
          </a:gradFill>
          <a:ln w="12700">
            <a:miter lim="400000"/>
          </a:ln>
          <a:extLst>
            <a:ext uri="{C572A759-6A51-4108-AA02-DFA0A04FC94B}">
              <ma14:wrappingTextBoxFlag xmlns="" xmlns:ma14="http://schemas.microsoft.com/office/mac/drawingml/2011/main" val="1"/>
            </a:ext>
          </a:extLst>
        </p:spPr>
        <p:txBody>
          <a:bodyPr lIns="91438" tIns="91438" rIns="91438" bIns="91438" anchor="ctr">
            <a:normAutofit/>
          </a:bodyPr>
          <a:lstStyle/>
          <a:p>
            <a:r>
              <a:t>Body Level One</a:t>
            </a:r>
          </a:p>
          <a:p>
            <a:pPr lvl="1"/>
            <a:r>
              <a:t>Body Level Two</a:t>
            </a:r>
          </a:p>
          <a:p>
            <a:pPr lvl="2"/>
            <a:r>
              <a:t>Body Level Three</a:t>
            </a:r>
          </a:p>
          <a:p>
            <a:pPr lvl="3"/>
            <a:r>
              <a:t>Body Level Four</a:t>
            </a:r>
          </a:p>
          <a:p>
            <a:pPr lvl="4"/>
            <a:r>
              <a:t>Body Level Five</a:t>
            </a:r>
          </a:p>
        </p:txBody>
      </p:sp>
      <p:sp>
        <p:nvSpPr>
          <p:cNvPr id="5" name="Shape 5"/>
          <p:cNvSpPr>
            <a:spLocks noGrp="1"/>
          </p:cNvSpPr>
          <p:nvPr>
            <p:ph type="title"/>
          </p:nvPr>
        </p:nvSpPr>
        <p:spPr>
          <a:xfrm>
            <a:off x="1826683" y="1371600"/>
            <a:ext cx="9753601" cy="1737188"/>
          </a:xfrm>
          <a:prstGeom prst="rect">
            <a:avLst/>
          </a:prstGeom>
          <a:ln w="12700">
            <a:miter lim="400000"/>
          </a:ln>
          <a:extLst>
            <a:ext uri="{C572A759-6A51-4108-AA02-DFA0A04FC94B}">
              <ma14:wrappingTextBoxFlag xmlns="" xmlns:ma14="http://schemas.microsoft.com/office/mac/drawingml/2011/main" val="1"/>
            </a:ext>
          </a:extLst>
        </p:spPr>
        <p:txBody>
          <a:bodyPr lIns="0" tIns="0" rIns="0" bIns="0"/>
          <a:lstStyle/>
          <a:p>
            <a:r>
              <a:t>Title Text</a:t>
            </a:r>
          </a:p>
        </p:txBody>
      </p:sp>
      <p:sp>
        <p:nvSpPr>
          <p:cNvPr id="6" name="Shape 6"/>
          <p:cNvSpPr>
            <a:spLocks noGrp="1"/>
          </p:cNvSpPr>
          <p:nvPr>
            <p:ph type="sldNum" sz="quarter" idx="2"/>
          </p:nvPr>
        </p:nvSpPr>
        <p:spPr>
          <a:xfrm>
            <a:off x="10273060" y="417615"/>
            <a:ext cx="309696" cy="307773"/>
          </a:xfrm>
          <a:prstGeom prst="rect">
            <a:avLst/>
          </a:prstGeom>
          <a:ln w="12700">
            <a:miter lim="400000"/>
          </a:ln>
        </p:spPr>
        <p:txBody>
          <a:bodyPr wrap="none" lIns="91438" tIns="91438" rIns="91438" bIns="91438" anchor="ctr">
            <a:spAutoFit/>
          </a:bodyPr>
          <a:lstStyle>
            <a:lvl1pPr algn="l" defTabSz="914330">
              <a:lnSpc>
                <a:spcPct val="100000"/>
              </a:lnSpc>
              <a:spcBef>
                <a:spcPts val="0"/>
              </a:spcBef>
              <a:defRPr sz="800" spc="0">
                <a:solidFill>
                  <a:srgbClr val="000000">
                    <a:alpha val="50000"/>
                  </a:srgbClr>
                </a:solidFill>
                <a:latin typeface="Roboto Black"/>
                <a:ea typeface="Roboto Black"/>
                <a:cs typeface="Roboto Black"/>
                <a:sym typeface="Roboto Black"/>
              </a:defRPr>
            </a:lvl1pPr>
          </a:lstStyle>
          <a:p>
            <a:fld id="{86CB4B4D-7CA3-9044-876B-883B54F8677D}" type="slidenum">
              <a:t>‹#›</a:t>
            </a:fld>
            <a:endParaRPr/>
          </a:p>
        </p:txBody>
      </p:sp>
    </p:spTree>
    <p:extLst>
      <p:ext uri="{BB962C8B-B14F-4D97-AF65-F5344CB8AC3E}">
        <p14:creationId xmlns:p14="http://schemas.microsoft.com/office/powerpoint/2010/main" val="10929706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 id="2147483693" r:id="rId19"/>
    <p:sldLayoutId id="2147483694" r:id="rId20"/>
  </p:sldLayoutIdLst>
  <p:transition spd="med"/>
  <p:txStyles>
    <p:titleStyle>
      <a:lvl1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1pPr>
      <a:lvl2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2pPr>
      <a:lvl3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3pPr>
      <a:lvl4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4pPr>
      <a:lvl5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5pPr>
      <a:lvl6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6pPr>
      <a:lvl7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7pPr>
      <a:lvl8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8pPr>
      <a:lvl9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9pPr>
    </p:titleStyle>
    <p:bodyStyle>
      <a:lvl1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1pPr>
      <a:lvl2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2pPr>
      <a:lvl3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3pPr>
      <a:lvl4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4pPr>
      <a:lvl5pPr marL="0" marR="0" indent="0" algn="l" defTabSz="457200" rtl="0" eaLnBrk="1" latinLnBrk="0" hangingPunct="1">
        <a:lnSpc>
          <a:spcPct val="100000"/>
        </a:lnSpc>
        <a:spcBef>
          <a:spcPts val="0"/>
        </a:spcBef>
        <a:spcAft>
          <a:spcPts val="0"/>
        </a:spcAft>
        <a:buClrTx/>
        <a:buSzTx/>
        <a:buFontTx/>
        <a:buNone/>
        <a:tabLst/>
        <a:defRPr sz="1200" b="0" i="0" u="none" strike="noStrike" cap="none" spc="0" baseline="0">
          <a:ln>
            <a:noFill/>
          </a:ln>
          <a:solidFill>
            <a:srgbClr val="000000"/>
          </a:solidFill>
          <a:uFillTx/>
          <a:latin typeface="+mj-lt"/>
          <a:ea typeface="+mj-ea"/>
          <a:cs typeface="+mj-cs"/>
          <a:sym typeface="Helvetica"/>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j-lt"/>
          <a:ea typeface="+mj-ea"/>
          <a:cs typeface="+mj-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j-lt"/>
          <a:ea typeface="+mj-ea"/>
          <a:cs typeface="+mj-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j-lt"/>
          <a:ea typeface="+mj-ea"/>
          <a:cs typeface="+mj-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j-lt"/>
          <a:ea typeface="+mj-ea"/>
          <a:cs typeface="+mj-cs"/>
          <a:sym typeface="Helvetica"/>
        </a:defRPr>
      </a:lvl9pPr>
    </p:bodyStyle>
    <p:otherStyle>
      <a:lvl1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1pPr>
      <a:lvl2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2pPr>
      <a:lvl3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3pPr>
      <a:lvl4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4pPr>
      <a:lvl5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5pPr>
      <a:lvl6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6pPr>
      <a:lvl7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7pPr>
      <a:lvl8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8pPr>
      <a:lvl9pPr marL="0" marR="0" indent="0" algn="l" defTabSz="914330" rtl="0" eaLnBrk="1" latinLnBrk="0" hangingPunct="1">
        <a:lnSpc>
          <a:spcPct val="100000"/>
        </a:lnSpc>
        <a:spcBef>
          <a:spcPts val="0"/>
        </a:spcBef>
        <a:spcAft>
          <a:spcPts val="0"/>
        </a:spcAft>
        <a:buClrTx/>
        <a:buSzTx/>
        <a:buFontTx/>
        <a:buNone/>
        <a:tabLst/>
        <a:defRPr sz="800" b="1" i="0" u="none" strike="noStrike" cap="none" spc="0" baseline="0">
          <a:ln>
            <a:noFill/>
          </a:ln>
          <a:solidFill>
            <a:schemeClr val="tx1"/>
          </a:solidFill>
          <a:uFillTx/>
          <a:latin typeface="+mn-lt"/>
          <a:ea typeface="+mn-ea"/>
          <a:cs typeface="+mn-cs"/>
          <a:sym typeface="Roboto Black"/>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0.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0.xml"/><Relationship Id="rId6" Type="http://schemas.openxmlformats.org/officeDocument/2006/relationships/slide" Target="slide23.xml"/><Relationship Id="rId5" Type="http://schemas.openxmlformats.org/officeDocument/2006/relationships/image" Target="../media/image18.jpe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10.xml"/><Relationship Id="rId5" Type="http://schemas.openxmlformats.org/officeDocument/2006/relationships/image" Target="../media/image2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10.xml"/><Relationship Id="rId5" Type="http://schemas.openxmlformats.org/officeDocument/2006/relationships/image" Target="../media/image8.jpeg"/><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8.jpe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8.jpeg"/><Relationship Id="rId4"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8.xml"/><Relationship Id="rId1" Type="http://schemas.openxmlformats.org/officeDocument/2006/relationships/slideLayout" Target="../slideLayouts/slideLayout10.xml"/><Relationship Id="rId5" Type="http://schemas.openxmlformats.org/officeDocument/2006/relationships/image" Target="../media/image8.jpeg"/><Relationship Id="rId4" Type="http://schemas.openxmlformats.org/officeDocument/2006/relationships/image" Target="../media/image37.jpeg"/></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47.jpeg"/></Relationships>
</file>

<file path=ppt/slides/_rels/slide2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5.xml"/><Relationship Id="rId1" Type="http://schemas.openxmlformats.org/officeDocument/2006/relationships/slideLayout" Target="../slideLayouts/slideLayout10.xml"/><Relationship Id="rId5" Type="http://schemas.openxmlformats.org/officeDocument/2006/relationships/image" Target="../media/image48.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52.png"/><Relationship Id="rId2" Type="http://schemas.microsoft.com/office/2007/relationships/media" Target="../media/media2.mp4"/><Relationship Id="rId1" Type="http://schemas.openxmlformats.org/officeDocument/2006/relationships/video" Target="NULL" TargetMode="External"/><Relationship Id="rId6" Type="http://schemas.openxmlformats.org/officeDocument/2006/relationships/slide" Target="slide4.xml"/><Relationship Id="rId5" Type="http://schemas.openxmlformats.org/officeDocument/2006/relationships/image" Target="../media/image51.png"/><Relationship Id="rId4" Type="http://schemas.openxmlformats.org/officeDocument/2006/relationships/image" Target="../media/image50.png"/></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54.jpeg"/></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070380"/>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ivel de texto 1…">
            <a:extLst>
              <a:ext uri="{FF2B5EF4-FFF2-40B4-BE49-F238E27FC236}">
                <a16:creationId xmlns:a16="http://schemas.microsoft.com/office/drawing/2014/main" id="{FC32B2EB-4A78-CF4E-A49C-288FC67661D4}"/>
              </a:ext>
            </a:extLst>
          </p:cNvPr>
          <p:cNvSpPr txBox="1">
            <a:spLocks/>
          </p:cNvSpPr>
          <p:nvPr/>
        </p:nvSpPr>
        <p:spPr>
          <a:xfrm rot="16200000">
            <a:off x="-1697112" y="3221056"/>
            <a:ext cx="4760985"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fontScale="92500" lnSpcReduction="20000"/>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sz="1300" dirty="0"/>
              <a:t>-</a:t>
            </a:r>
            <a:r>
              <a:rPr lang="en-US" sz="1900" dirty="0"/>
              <a:t>Evolution</a:t>
            </a:r>
            <a:r>
              <a:rPr lang="en-US" sz="1400" dirty="0"/>
              <a:t> </a:t>
            </a:r>
            <a:r>
              <a:rPr lang="en-US" sz="1900" dirty="0"/>
              <a:t>of</a:t>
            </a:r>
            <a:r>
              <a:rPr lang="en-US" sz="1400" dirty="0"/>
              <a:t> </a:t>
            </a:r>
            <a:r>
              <a:rPr lang="en-US" sz="1900" dirty="0"/>
              <a:t>the</a:t>
            </a:r>
            <a:r>
              <a:rPr lang="en-US" sz="1400" dirty="0"/>
              <a:t> </a:t>
            </a:r>
            <a:r>
              <a:rPr lang="en-US" sz="1900" dirty="0"/>
              <a:t>construction</a:t>
            </a:r>
            <a:r>
              <a:rPr lang="en-US" sz="1400" dirty="0"/>
              <a:t> </a:t>
            </a:r>
          </a:p>
          <a:p>
            <a:endParaRPr lang="es-ES" sz="1300" dirty="0"/>
          </a:p>
        </p:txBody>
      </p:sp>
      <p:pic>
        <p:nvPicPr>
          <p:cNvPr id="10" name="3 Imagen" descr="logo-papeleria50_arqra.jpg">
            <a:extLst>
              <a:ext uri="{FF2B5EF4-FFF2-40B4-BE49-F238E27FC236}">
                <a16:creationId xmlns:a16="http://schemas.microsoft.com/office/drawing/2014/main" id="{18535F85-94CF-7341-92AA-EB80ECEB1B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pic>
        <p:nvPicPr>
          <p:cNvPr id="11" name="12 Imagen" descr="img3.jpg">
            <a:extLst>
              <a:ext uri="{FF2B5EF4-FFF2-40B4-BE49-F238E27FC236}">
                <a16:creationId xmlns:a16="http://schemas.microsoft.com/office/drawing/2014/main" id="{CC889BAB-AE34-A244-8CF8-3ADAE55E56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1166" y="1345305"/>
            <a:ext cx="4208714" cy="4063173"/>
          </a:xfrm>
          <a:prstGeom prst="rect">
            <a:avLst/>
          </a:prstGeom>
        </p:spPr>
      </p:pic>
      <p:pic>
        <p:nvPicPr>
          <p:cNvPr id="12" name="13 Imagen" descr="img4.jpg">
            <a:extLst>
              <a:ext uri="{FF2B5EF4-FFF2-40B4-BE49-F238E27FC236}">
                <a16:creationId xmlns:a16="http://schemas.microsoft.com/office/drawing/2014/main" id="{37043668-1BF6-DF4B-99B7-2A76CA9FFC67}"/>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870454" y="1163125"/>
            <a:ext cx="3600078" cy="4298166"/>
          </a:xfrm>
          <a:prstGeom prst="rect">
            <a:avLst/>
          </a:prstGeom>
        </p:spPr>
      </p:pic>
      <p:sp>
        <p:nvSpPr>
          <p:cNvPr id="13" name="14 Rectángulo">
            <a:extLst>
              <a:ext uri="{FF2B5EF4-FFF2-40B4-BE49-F238E27FC236}">
                <a16:creationId xmlns:a16="http://schemas.microsoft.com/office/drawing/2014/main" id="{9861B08F-2FB4-4E4B-83EC-E43288FDDFA2}"/>
              </a:ext>
            </a:extLst>
          </p:cNvPr>
          <p:cNvSpPr/>
          <p:nvPr/>
        </p:nvSpPr>
        <p:spPr>
          <a:xfrm>
            <a:off x="1241247" y="5509495"/>
            <a:ext cx="4968552" cy="338554"/>
          </a:xfrm>
          <a:prstGeom prst="rect">
            <a:avLst/>
          </a:prstGeom>
        </p:spPr>
        <p:txBody>
          <a:bodyPr wrap="square">
            <a:spAutoFit/>
          </a:bodyPr>
          <a:lstStyle/>
          <a:p>
            <a:pPr algn="ctr">
              <a:lnSpc>
                <a:spcPct val="100000"/>
              </a:lnSpc>
            </a:pPr>
            <a:r>
              <a:rPr lang="es-ES" sz="1600" spc="0" dirty="0">
                <a:solidFill>
                  <a:srgbClr val="1E396E"/>
                </a:solidFill>
              </a:rPr>
              <a:t>① </a:t>
            </a:r>
            <a:r>
              <a:rPr lang="es-ES" sz="1600" spc="0" dirty="0" err="1">
                <a:solidFill>
                  <a:srgbClr val="1E396E"/>
                </a:solidFill>
              </a:rPr>
              <a:t>Structure</a:t>
            </a:r>
            <a:r>
              <a:rPr lang="es-ES" sz="1600" spc="0" dirty="0">
                <a:solidFill>
                  <a:srgbClr val="1E396E"/>
                </a:solidFill>
              </a:rPr>
              <a:t> + ② </a:t>
            </a:r>
            <a:r>
              <a:rPr lang="es-ES" sz="1600" spc="0" dirty="0" err="1">
                <a:solidFill>
                  <a:srgbClr val="1E396E"/>
                </a:solidFill>
              </a:rPr>
              <a:t>Walls</a:t>
            </a:r>
            <a:r>
              <a:rPr lang="es-ES" sz="1600" spc="0" dirty="0">
                <a:solidFill>
                  <a:srgbClr val="1E396E"/>
                </a:solidFill>
              </a:rPr>
              <a:t> + ③ </a:t>
            </a:r>
            <a:r>
              <a:rPr lang="es-ES" sz="1600" spc="0" dirty="0" err="1">
                <a:solidFill>
                  <a:srgbClr val="1E396E"/>
                </a:solidFill>
              </a:rPr>
              <a:t>Finishes</a:t>
            </a:r>
            <a:endParaRPr lang="es-ES" sz="1600" spc="0" dirty="0">
              <a:solidFill>
                <a:srgbClr val="1E396E"/>
              </a:solidFill>
            </a:endParaRPr>
          </a:p>
        </p:txBody>
      </p:sp>
      <p:sp>
        <p:nvSpPr>
          <p:cNvPr id="14" name="14 Rectángulo">
            <a:extLst>
              <a:ext uri="{FF2B5EF4-FFF2-40B4-BE49-F238E27FC236}">
                <a16:creationId xmlns:a16="http://schemas.microsoft.com/office/drawing/2014/main" id="{948C44E1-69BB-C140-AB8C-C57977FBBBA6}"/>
              </a:ext>
            </a:extLst>
          </p:cNvPr>
          <p:cNvSpPr/>
          <p:nvPr/>
        </p:nvSpPr>
        <p:spPr>
          <a:xfrm>
            <a:off x="1241247" y="824571"/>
            <a:ext cx="4968552" cy="400110"/>
          </a:xfrm>
          <a:prstGeom prst="rect">
            <a:avLst/>
          </a:prstGeom>
        </p:spPr>
        <p:txBody>
          <a:bodyPr wrap="square">
            <a:spAutoFit/>
          </a:bodyPr>
          <a:lstStyle/>
          <a:p>
            <a:pPr algn="ctr">
              <a:lnSpc>
                <a:spcPct val="100000"/>
              </a:lnSpc>
            </a:pPr>
            <a:r>
              <a:rPr lang="es-ES" spc="0" dirty="0">
                <a:solidFill>
                  <a:schemeClr val="tx1"/>
                </a:solidFill>
                <a:latin typeface="Century Gothic" panose="020B0502020202020204" pitchFamily="34" charset="0"/>
              </a:rPr>
              <a:t>THE PAST OF ARCHITECTURE</a:t>
            </a:r>
          </a:p>
        </p:txBody>
      </p:sp>
      <p:sp>
        <p:nvSpPr>
          <p:cNvPr id="15" name="14 Rectángulo">
            <a:extLst>
              <a:ext uri="{FF2B5EF4-FFF2-40B4-BE49-F238E27FC236}">
                <a16:creationId xmlns:a16="http://schemas.microsoft.com/office/drawing/2014/main" id="{089ADF2C-40CC-184E-9648-264B8D22685A}"/>
              </a:ext>
            </a:extLst>
          </p:cNvPr>
          <p:cNvSpPr/>
          <p:nvPr/>
        </p:nvSpPr>
        <p:spPr>
          <a:xfrm>
            <a:off x="6270264" y="824571"/>
            <a:ext cx="4968552" cy="400110"/>
          </a:xfrm>
          <a:prstGeom prst="rect">
            <a:avLst/>
          </a:prstGeom>
        </p:spPr>
        <p:txBody>
          <a:bodyPr wrap="square">
            <a:spAutoFit/>
          </a:bodyPr>
          <a:lstStyle/>
          <a:p>
            <a:pPr algn="ctr">
              <a:lnSpc>
                <a:spcPct val="100000"/>
              </a:lnSpc>
            </a:pPr>
            <a:r>
              <a:rPr lang="es-ES" spc="0" dirty="0">
                <a:solidFill>
                  <a:schemeClr val="tx1"/>
                </a:solidFill>
                <a:latin typeface="Century Gothic" panose="020B0502020202020204" pitchFamily="34" charset="0"/>
              </a:rPr>
              <a:t>THE FUTURE OF ARCHITECTURE</a:t>
            </a:r>
          </a:p>
        </p:txBody>
      </p:sp>
      <p:sp>
        <p:nvSpPr>
          <p:cNvPr id="16" name="15 Rectángulo">
            <a:extLst>
              <a:ext uri="{FF2B5EF4-FFF2-40B4-BE49-F238E27FC236}">
                <a16:creationId xmlns:a16="http://schemas.microsoft.com/office/drawing/2014/main" id="{CFF8EDDD-7C23-BF4E-86A4-7CC384717A49}"/>
              </a:ext>
            </a:extLst>
          </p:cNvPr>
          <p:cNvSpPr/>
          <p:nvPr/>
        </p:nvSpPr>
        <p:spPr>
          <a:xfrm>
            <a:off x="5629848" y="5307742"/>
            <a:ext cx="6249384" cy="841256"/>
          </a:xfrm>
          <a:prstGeom prst="rect">
            <a:avLst/>
          </a:prstGeom>
        </p:spPr>
        <p:txBody>
          <a:bodyPr wrap="square">
            <a:spAutoFit/>
          </a:bodyPr>
          <a:lstStyle/>
          <a:p>
            <a:pPr algn="ctr">
              <a:lnSpc>
                <a:spcPct val="100000"/>
              </a:lnSpc>
            </a:pPr>
            <a:r>
              <a:rPr lang="es-ES" sz="1600" spc="0" dirty="0" err="1">
                <a:solidFill>
                  <a:srgbClr val="1E396E"/>
                </a:solidFill>
              </a:rPr>
              <a:t>Structure</a:t>
            </a:r>
            <a:r>
              <a:rPr lang="es-ES" sz="1600" spc="0" dirty="0">
                <a:solidFill>
                  <a:srgbClr val="1E396E"/>
                </a:solidFill>
              </a:rPr>
              <a:t> = Wall = </a:t>
            </a:r>
            <a:r>
              <a:rPr lang="es-ES" sz="1600" spc="0" dirty="0" err="1">
                <a:solidFill>
                  <a:srgbClr val="1E396E"/>
                </a:solidFill>
              </a:rPr>
              <a:t>Finishes</a:t>
            </a:r>
            <a:endParaRPr lang="es-ES" sz="1600" spc="0" dirty="0">
              <a:solidFill>
                <a:srgbClr val="1E396E"/>
              </a:solidFill>
            </a:endParaRPr>
          </a:p>
          <a:p>
            <a:pPr algn="ctr">
              <a:lnSpc>
                <a:spcPct val="100000"/>
              </a:lnSpc>
            </a:pPr>
            <a:r>
              <a:rPr lang="es-ES" sz="1600" spc="0" dirty="0">
                <a:solidFill>
                  <a:srgbClr val="1E396E"/>
                </a:solidFill>
              </a:rPr>
              <a:t>❶  =  ①  + ② + ③</a:t>
            </a:r>
          </a:p>
        </p:txBody>
      </p:sp>
    </p:spTree>
    <p:extLst>
      <p:ext uri="{BB962C8B-B14F-4D97-AF65-F5344CB8AC3E}">
        <p14:creationId xmlns:p14="http://schemas.microsoft.com/office/powerpoint/2010/main" val="365947972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2C0A20A-125D-4A4A-A9E2-0589067256E5}"/>
              </a:ext>
            </a:extLst>
          </p:cNvPr>
          <p:cNvGrpSpPr/>
          <p:nvPr/>
        </p:nvGrpSpPr>
        <p:grpSpPr>
          <a:xfrm>
            <a:off x="6924134" y="2139126"/>
            <a:ext cx="5005233" cy="3730332"/>
            <a:chOff x="1123172" y="2104413"/>
            <a:chExt cx="5005233" cy="3730332"/>
          </a:xfrm>
        </p:grpSpPr>
        <p:pic>
          <p:nvPicPr>
            <p:cNvPr id="6" name="Picture 5" descr="A picture containing building, outdoor, man, snow&#10;&#10;Description automatically generated">
              <a:extLst>
                <a:ext uri="{FF2B5EF4-FFF2-40B4-BE49-F238E27FC236}">
                  <a16:creationId xmlns:a16="http://schemas.microsoft.com/office/drawing/2014/main" id="{AB1CE864-AF99-4010-AEA4-70C00CC6768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123172" y="2546489"/>
              <a:ext cx="1620031" cy="3288256"/>
            </a:xfrm>
            <a:prstGeom prst="rect">
              <a:avLst/>
            </a:prstGeom>
          </p:spPr>
        </p:pic>
        <p:pic>
          <p:nvPicPr>
            <p:cNvPr id="13" name="Picture 12" descr="A picture containing building, outdoor, man, snow&#10;&#10;Description automatically generated">
              <a:extLst>
                <a:ext uri="{FF2B5EF4-FFF2-40B4-BE49-F238E27FC236}">
                  <a16:creationId xmlns:a16="http://schemas.microsoft.com/office/drawing/2014/main" id="{E4C15BA0-86A1-4FCB-808E-E4C46FC3BD3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46"/>
            <a:stretch/>
          </p:blipFill>
          <p:spPr>
            <a:xfrm>
              <a:off x="2815773" y="2546489"/>
              <a:ext cx="1620031" cy="3288256"/>
            </a:xfrm>
            <a:prstGeom prst="rect">
              <a:avLst/>
            </a:prstGeom>
          </p:spPr>
        </p:pic>
        <p:pic>
          <p:nvPicPr>
            <p:cNvPr id="14" name="Picture 13" descr="A picture containing building, outdoor, man, snow&#10;&#10;Description automatically generated">
              <a:extLst>
                <a:ext uri="{FF2B5EF4-FFF2-40B4-BE49-F238E27FC236}">
                  <a16:creationId xmlns:a16="http://schemas.microsoft.com/office/drawing/2014/main" id="{9483E2E1-2CF6-427F-ABF3-B68DB1A32827}"/>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08374" y="2546489"/>
              <a:ext cx="1620031" cy="3288256"/>
            </a:xfrm>
            <a:prstGeom prst="rect">
              <a:avLst/>
            </a:prstGeom>
          </p:spPr>
        </p:pic>
        <p:sp>
          <p:nvSpPr>
            <p:cNvPr id="8" name="TextBox 11">
              <a:extLst>
                <a:ext uri="{FF2B5EF4-FFF2-40B4-BE49-F238E27FC236}">
                  <a16:creationId xmlns:a16="http://schemas.microsoft.com/office/drawing/2014/main" id="{C64FCA5F-68ED-A148-B6BF-505DE03D5605}"/>
                </a:ext>
              </a:extLst>
            </p:cNvPr>
            <p:cNvSpPr txBox="1"/>
            <p:nvPr/>
          </p:nvSpPr>
          <p:spPr>
            <a:xfrm>
              <a:off x="2080677" y="2104413"/>
              <a:ext cx="3090222" cy="3385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lnSpc>
                  <a:spcPct val="100000"/>
                </a:lnSpc>
              </a:pPr>
              <a:r>
                <a:rPr lang="en-US" sz="1600" spc="0" dirty="0">
                  <a:latin typeface="Arial" pitchFamily="34" charset="0"/>
                  <a:cs typeface="Arial" pitchFamily="34" charset="0"/>
                </a:rPr>
                <a:t>Easy to transport </a:t>
              </a:r>
            </a:p>
          </p:txBody>
        </p:sp>
      </p:grpSp>
      <p:sp>
        <p:nvSpPr>
          <p:cNvPr id="9" name="Nivel de texto 1…">
            <a:extLst>
              <a:ext uri="{FF2B5EF4-FFF2-40B4-BE49-F238E27FC236}">
                <a16:creationId xmlns:a16="http://schemas.microsoft.com/office/drawing/2014/main" id="{0517A065-4F37-5241-B4AB-590A360994E9}"/>
              </a:ext>
            </a:extLst>
          </p:cNvPr>
          <p:cNvSpPr txBox="1">
            <a:spLocks/>
          </p:cNvSpPr>
          <p:nvPr/>
        </p:nvSpPr>
        <p:spPr>
          <a:xfrm rot="16200000">
            <a:off x="-1079136" y="3663048"/>
            <a:ext cx="3088194"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fontScale="92500" lnSpcReduction="20000"/>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sz="1300" dirty="0"/>
              <a:t>-</a:t>
            </a:r>
            <a:r>
              <a:rPr lang="es-ES" sz="1900" dirty="0" err="1"/>
              <a:t>System</a:t>
            </a:r>
            <a:r>
              <a:rPr lang="es-ES" sz="1300" dirty="0"/>
              <a:t> </a:t>
            </a:r>
            <a:r>
              <a:rPr lang="es-ES" sz="1900" dirty="0"/>
              <a:t>DOMUS</a:t>
            </a:r>
            <a:endParaRPr lang="en-US" sz="1900" dirty="0"/>
          </a:p>
          <a:p>
            <a:endParaRPr lang="es-ES" sz="1300" dirty="0"/>
          </a:p>
        </p:txBody>
      </p:sp>
      <p:sp>
        <p:nvSpPr>
          <p:cNvPr id="15" name="Shape 227">
            <a:extLst>
              <a:ext uri="{FF2B5EF4-FFF2-40B4-BE49-F238E27FC236}">
                <a16:creationId xmlns:a16="http://schemas.microsoft.com/office/drawing/2014/main" id="{599FA40A-B115-5342-A547-4C04734ED957}"/>
              </a:ext>
            </a:extLst>
          </p:cNvPr>
          <p:cNvSpPr/>
          <p:nvPr/>
        </p:nvSpPr>
        <p:spPr>
          <a:xfrm>
            <a:off x="-442622" y="708223"/>
            <a:ext cx="12798188" cy="61555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ctr">
              <a:lnSpc>
                <a:spcPct val="100000"/>
              </a:lnSpc>
              <a:spcBef>
                <a:spcPts val="0"/>
              </a:spcBef>
              <a:defRPr sz="8000" spc="0">
                <a:solidFill>
                  <a:srgbClr val="222222"/>
                </a:solidFill>
                <a:latin typeface="Century Gothic"/>
                <a:ea typeface="Century Gothic"/>
                <a:cs typeface="Century Gothic"/>
                <a:sym typeface="Century Gothic"/>
              </a:defRPr>
            </a:lvl1pPr>
          </a:lstStyle>
          <a:p>
            <a:r>
              <a:rPr lang="es-AR" sz="4000" dirty="0"/>
              <a:t>PREFABRICATED MODULAR SOLUTION</a:t>
            </a:r>
            <a:endParaRPr sz="4000" dirty="0"/>
          </a:p>
        </p:txBody>
      </p:sp>
      <p:sp>
        <p:nvSpPr>
          <p:cNvPr id="16" name="Shape 250">
            <a:extLst>
              <a:ext uri="{FF2B5EF4-FFF2-40B4-BE49-F238E27FC236}">
                <a16:creationId xmlns:a16="http://schemas.microsoft.com/office/drawing/2014/main" id="{4F639A48-5687-1447-8756-B517A04E217F}"/>
              </a:ext>
            </a:extLst>
          </p:cNvPr>
          <p:cNvSpPr/>
          <p:nvPr/>
        </p:nvSpPr>
        <p:spPr>
          <a:xfrm>
            <a:off x="-455401" y="1427307"/>
            <a:ext cx="13167612" cy="338550"/>
          </a:xfrm>
          <a:prstGeom prst="rect">
            <a:avLst/>
          </a:prstGeom>
          <a:ln w="12700">
            <a:miter lim="400000"/>
          </a:ln>
          <a:extLst>
            <a:ext uri="{C572A759-6A51-4108-AA02-DFA0A04FC94B}">
              <ma14:wrappingTextBoxFlag xmlns:ma14="http://schemas.microsoft.com/office/mac/drawingml/2011/main" xmlns="" val="1"/>
            </a:ext>
          </a:extLst>
        </p:spPr>
        <p:txBody>
          <a:bodyPr wrap="square" lIns="45718" tIns="45718" rIns="45718" bIns="45718">
            <a:spAutoFit/>
          </a:bodyPr>
          <a:lstStyle/>
          <a:p>
            <a:pPr lvl="1" algn="ctr" defTabSz="914400">
              <a:lnSpc>
                <a:spcPct val="100000"/>
              </a:lnSpc>
              <a:spcBef>
                <a:spcPts val="1200"/>
              </a:spcBef>
              <a:defRPr sz="3200" b="0" spc="0">
                <a:solidFill>
                  <a:srgbClr val="E1444B"/>
                </a:solidFill>
              </a:defRPr>
            </a:pPr>
            <a:r>
              <a:rPr lang="en-US" sz="1600" dirty="0">
                <a:solidFill>
                  <a:srgbClr val="0070C0"/>
                </a:solidFill>
              </a:rPr>
              <a:t>LIGHT WEIGHT AND HIGH CONCRETE STRENGTH</a:t>
            </a:r>
          </a:p>
        </p:txBody>
      </p:sp>
      <p:grpSp>
        <p:nvGrpSpPr>
          <p:cNvPr id="3" name="Group 2">
            <a:extLst>
              <a:ext uri="{FF2B5EF4-FFF2-40B4-BE49-F238E27FC236}">
                <a16:creationId xmlns:a16="http://schemas.microsoft.com/office/drawing/2014/main" id="{A4BC74F0-E891-40B5-9C61-692AAD673415}"/>
              </a:ext>
            </a:extLst>
          </p:cNvPr>
          <p:cNvGrpSpPr/>
          <p:nvPr/>
        </p:nvGrpSpPr>
        <p:grpSpPr>
          <a:xfrm>
            <a:off x="1007962" y="2139122"/>
            <a:ext cx="5778340" cy="3730336"/>
            <a:chOff x="6297548" y="2104409"/>
            <a:chExt cx="5778340" cy="3730336"/>
          </a:xfrm>
        </p:grpSpPr>
        <p:pic>
          <p:nvPicPr>
            <p:cNvPr id="7" name="Picture 6">
              <a:extLst>
                <a:ext uri="{FF2B5EF4-FFF2-40B4-BE49-F238E27FC236}">
                  <a16:creationId xmlns:a16="http://schemas.microsoft.com/office/drawing/2014/main" id="{870F3D35-FB74-4F84-9190-F978442C1E5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97548" y="2546490"/>
              <a:ext cx="5778340" cy="3288255"/>
            </a:xfrm>
            <a:prstGeom prst="rect">
              <a:avLst/>
            </a:prstGeom>
          </p:spPr>
        </p:pic>
        <p:sp>
          <p:nvSpPr>
            <p:cNvPr id="18" name="TextBox 11">
              <a:extLst>
                <a:ext uri="{FF2B5EF4-FFF2-40B4-BE49-F238E27FC236}">
                  <a16:creationId xmlns:a16="http://schemas.microsoft.com/office/drawing/2014/main" id="{9293EAE9-A44C-7544-80D0-F6A63F428CF4}"/>
                </a:ext>
              </a:extLst>
            </p:cNvPr>
            <p:cNvSpPr txBox="1"/>
            <p:nvPr/>
          </p:nvSpPr>
          <p:spPr>
            <a:xfrm>
              <a:off x="7820594" y="2104409"/>
              <a:ext cx="3248234" cy="3385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lnSpc>
                  <a:spcPct val="100000"/>
                </a:lnSpc>
              </a:pPr>
              <a:r>
                <a:rPr lang="en-US" sz="1600" spc="0" dirty="0">
                  <a:latin typeface="Arial" pitchFamily="34" charset="0"/>
                  <a:cs typeface="Arial" pitchFamily="34" charset="0"/>
                </a:rPr>
                <a:t>Easy to assemble manually</a:t>
              </a:r>
            </a:p>
          </p:txBody>
        </p:sp>
      </p:grpSp>
    </p:spTree>
    <p:extLst>
      <p:ext uri="{BB962C8B-B14F-4D97-AF65-F5344CB8AC3E}">
        <p14:creationId xmlns:p14="http://schemas.microsoft.com/office/powerpoint/2010/main" val="1042331557"/>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9275EE7E-7FCE-4F07-92E8-4867B67987EB}"/>
              </a:ext>
            </a:extLst>
          </p:cNvPr>
          <p:cNvSpPr txBox="1"/>
          <p:nvPr/>
        </p:nvSpPr>
        <p:spPr>
          <a:xfrm>
            <a:off x="811391" y="3294618"/>
            <a:ext cx="3022600" cy="553998"/>
          </a:xfrm>
          <a:prstGeom prst="rect">
            <a:avLst/>
          </a:prstGeom>
          <a:noFill/>
        </p:spPr>
        <p:txBody>
          <a:bodyPr wrap="square" rtlCol="0" anchor="ctr">
            <a:spAutoFit/>
          </a:bodyPr>
          <a:lstStyle/>
          <a:p>
            <a:pPr algn="r">
              <a:lnSpc>
                <a:spcPct val="100000"/>
              </a:lnSpc>
            </a:pPr>
            <a:r>
              <a:rPr lang="en-US" sz="1500" dirty="0">
                <a:solidFill>
                  <a:srgbClr val="C00000"/>
                </a:solidFill>
                <a:latin typeface="Arial" pitchFamily="34" charset="0"/>
                <a:cs typeface="Arial" pitchFamily="34" charset="0"/>
              </a:rPr>
              <a:t>WHAT IS THE NOVELTY?</a:t>
            </a:r>
          </a:p>
        </p:txBody>
      </p:sp>
      <p:sp>
        <p:nvSpPr>
          <p:cNvPr id="24" name="TextBox 77">
            <a:extLst>
              <a:ext uri="{FF2B5EF4-FFF2-40B4-BE49-F238E27FC236}">
                <a16:creationId xmlns:a16="http://schemas.microsoft.com/office/drawing/2014/main" id="{0D561864-1532-4EDA-BCDE-4BFA3547C727}"/>
              </a:ext>
            </a:extLst>
          </p:cNvPr>
          <p:cNvSpPr txBox="1"/>
          <p:nvPr/>
        </p:nvSpPr>
        <p:spPr>
          <a:xfrm>
            <a:off x="5762474" y="5046546"/>
            <a:ext cx="6200285" cy="1015663"/>
          </a:xfrm>
          <a:prstGeom prst="rect">
            <a:avLst/>
          </a:prstGeom>
          <a:noFill/>
        </p:spPr>
        <p:txBody>
          <a:bodyPr wrap="square"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en-US" sz="1500" dirty="0">
                <a:latin typeface="Arial" pitchFamily="34" charset="0"/>
                <a:cs typeface="Arial" pitchFamily="34" charset="0"/>
              </a:rPr>
              <a:t>Unique modular and cost-effective* system made of </a:t>
            </a:r>
            <a:r>
              <a:rPr lang="en-US" sz="1500" dirty="0" err="1">
                <a:latin typeface="Arial" pitchFamily="34" charset="0"/>
                <a:cs typeface="Arial" pitchFamily="34" charset="0"/>
              </a:rPr>
              <a:t>Resilia</a:t>
            </a:r>
            <a:r>
              <a:rPr lang="en-US" sz="1500" dirty="0">
                <a:latin typeface="Arial" pitchFamily="34" charset="0"/>
                <a:cs typeface="Arial" pitchFamily="34" charset="0"/>
              </a:rPr>
              <a:t> technology that can be easily handled and assembled by only 2 workers rapidly.</a:t>
            </a:r>
          </a:p>
        </p:txBody>
      </p:sp>
      <p:sp>
        <p:nvSpPr>
          <p:cNvPr id="25" name="TextBox 24">
            <a:extLst>
              <a:ext uri="{FF2B5EF4-FFF2-40B4-BE49-F238E27FC236}">
                <a16:creationId xmlns:a16="http://schemas.microsoft.com/office/drawing/2014/main" id="{D0A358E1-BD1B-4661-B1E8-0D8189D8F3C9}"/>
              </a:ext>
            </a:extLst>
          </p:cNvPr>
          <p:cNvSpPr txBox="1"/>
          <p:nvPr/>
        </p:nvSpPr>
        <p:spPr>
          <a:xfrm>
            <a:off x="919401" y="5161962"/>
            <a:ext cx="2914590" cy="784830"/>
          </a:xfrm>
          <a:prstGeom prst="rect">
            <a:avLst/>
          </a:prstGeom>
          <a:noFill/>
        </p:spPr>
        <p:txBody>
          <a:bodyPr wrap="square" rtlCol="0" anchor="ctr">
            <a:spAutoFit/>
          </a:bodyPr>
          <a:lstStyle/>
          <a:p>
            <a:pPr algn="r">
              <a:lnSpc>
                <a:spcPct val="100000"/>
              </a:lnSpc>
            </a:pPr>
            <a:r>
              <a:rPr lang="en-US" sz="1500" dirty="0">
                <a:solidFill>
                  <a:srgbClr val="C00000"/>
                </a:solidFill>
                <a:latin typeface="Arial" pitchFamily="34" charset="0"/>
                <a:cs typeface="Arial" pitchFamily="34" charset="0"/>
              </a:rPr>
              <a:t>WHAT ARE THE POTENTIAL BENEFITS?</a:t>
            </a:r>
          </a:p>
        </p:txBody>
      </p:sp>
      <p:sp>
        <p:nvSpPr>
          <p:cNvPr id="26" name="TextBox 25">
            <a:extLst>
              <a:ext uri="{FF2B5EF4-FFF2-40B4-BE49-F238E27FC236}">
                <a16:creationId xmlns:a16="http://schemas.microsoft.com/office/drawing/2014/main" id="{F25A660E-2D14-4F57-94D5-FE23AFBE6E73}"/>
              </a:ext>
            </a:extLst>
          </p:cNvPr>
          <p:cNvSpPr txBox="1"/>
          <p:nvPr/>
        </p:nvSpPr>
        <p:spPr>
          <a:xfrm>
            <a:off x="1297854" y="1057252"/>
            <a:ext cx="2586531" cy="784830"/>
          </a:xfrm>
          <a:prstGeom prst="rect">
            <a:avLst/>
          </a:prstGeom>
          <a:noFill/>
        </p:spPr>
        <p:txBody>
          <a:bodyPr wrap="square" rtlCol="0" anchor="ctr">
            <a:spAutoFit/>
          </a:bodyPr>
          <a:lstStyle/>
          <a:p>
            <a:pPr algn="r">
              <a:lnSpc>
                <a:spcPct val="100000"/>
              </a:lnSpc>
            </a:pPr>
            <a:r>
              <a:rPr lang="en-US" sz="1500" dirty="0">
                <a:solidFill>
                  <a:srgbClr val="C00000"/>
                </a:solidFill>
                <a:latin typeface="Arial" pitchFamily="34" charset="0"/>
                <a:cs typeface="Arial" pitchFamily="34" charset="0"/>
              </a:rPr>
              <a:t>WHO ARE THE TARGETED CUSTOMERS?</a:t>
            </a:r>
          </a:p>
        </p:txBody>
      </p:sp>
      <p:sp>
        <p:nvSpPr>
          <p:cNvPr id="27" name="TextBox 77">
            <a:extLst>
              <a:ext uri="{FF2B5EF4-FFF2-40B4-BE49-F238E27FC236}">
                <a16:creationId xmlns:a16="http://schemas.microsoft.com/office/drawing/2014/main" id="{1E8DFD3F-471D-40E9-9969-2CFA73316566}"/>
              </a:ext>
            </a:extLst>
          </p:cNvPr>
          <p:cNvSpPr txBox="1"/>
          <p:nvPr/>
        </p:nvSpPr>
        <p:spPr>
          <a:xfrm>
            <a:off x="5747657" y="1057252"/>
            <a:ext cx="6937828" cy="784830"/>
          </a:xfrm>
          <a:prstGeom prst="rect">
            <a:avLst/>
          </a:prstGeom>
          <a:noFill/>
        </p:spPr>
        <p:txBody>
          <a:bodyPr wrap="square"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en-US" sz="1500" dirty="0">
                <a:latin typeface="Arial" pitchFamily="34" charset="0"/>
                <a:cs typeface="Arial" pitchFamily="34" charset="0"/>
              </a:rPr>
              <a:t>Architects and engineers, builders/ developers (e.g. low-income housing), governments, emergency shelters </a:t>
            </a:r>
          </a:p>
        </p:txBody>
      </p:sp>
      <p:pic>
        <p:nvPicPr>
          <p:cNvPr id="29" name="Picture 2" descr="Centrico Images, Stock Photos &amp; Vectors | Shutterstock">
            <a:extLst>
              <a:ext uri="{FF2B5EF4-FFF2-40B4-BE49-F238E27FC236}">
                <a16:creationId xmlns:a16="http://schemas.microsoft.com/office/drawing/2014/main" id="{C7789973-2998-42E0-9551-09DFF5B07548}"/>
              </a:ext>
            </a:extLst>
          </p:cNvPr>
          <p:cNvPicPr>
            <a:picLocks noChangeAspect="1" noChangeArrowheads="1"/>
          </p:cNvPicPr>
          <p:nvPr/>
        </p:nvPicPr>
        <p:blipFill rotWithShape="1">
          <a:blip r:embed="rId2" cstate="email">
            <a:biLevel thresh="25000"/>
            <a:extLst>
              <a:ext uri="{28A0092B-C50C-407E-A947-70E740481C1C}">
                <a14:useLocalDpi xmlns:a14="http://schemas.microsoft.com/office/drawing/2010/main"/>
              </a:ext>
            </a:extLst>
          </a:blip>
          <a:srcRect/>
          <a:stretch/>
        </p:blipFill>
        <p:spPr bwMode="auto">
          <a:xfrm>
            <a:off x="4133495" y="856083"/>
            <a:ext cx="1189136" cy="118716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Novelty Icon Stock Illustrations – 1,103 Novelty Icon Stock ...">
            <a:extLst>
              <a:ext uri="{FF2B5EF4-FFF2-40B4-BE49-F238E27FC236}">
                <a16:creationId xmlns:a16="http://schemas.microsoft.com/office/drawing/2014/main" id="{8125E213-9DD8-4831-ACAD-C23B122A08BC}"/>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75459" y="3019014"/>
            <a:ext cx="1105207" cy="110520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Benefit, employee, fringe, protect, welfare icon">
            <a:extLst>
              <a:ext uri="{FF2B5EF4-FFF2-40B4-BE49-F238E27FC236}">
                <a16:creationId xmlns:a16="http://schemas.microsoft.com/office/drawing/2014/main" id="{C41D03A5-4F1D-408E-BD1F-803C9C6E1BBF}"/>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378815" y="5161962"/>
            <a:ext cx="784830" cy="78483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a:extLst>
              <a:ext uri="{FF2B5EF4-FFF2-40B4-BE49-F238E27FC236}">
                <a16:creationId xmlns:a16="http://schemas.microsoft.com/office/drawing/2014/main" id="{0BFB7961-65A1-4028-93A8-5C6F61AEAD88}"/>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5865460" y="2602121"/>
            <a:ext cx="759985" cy="316754"/>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77">
            <a:extLst>
              <a:ext uri="{FF2B5EF4-FFF2-40B4-BE49-F238E27FC236}">
                <a16:creationId xmlns:a16="http://schemas.microsoft.com/office/drawing/2014/main" id="{23BB013B-0BD6-4238-9654-D1DCF54D177B}"/>
              </a:ext>
            </a:extLst>
          </p:cNvPr>
          <p:cNvSpPr txBox="1"/>
          <p:nvPr/>
        </p:nvSpPr>
        <p:spPr>
          <a:xfrm>
            <a:off x="5744064" y="2602121"/>
            <a:ext cx="6025165" cy="1938992"/>
          </a:xfrm>
          <a:prstGeom prst="rect">
            <a:avLst/>
          </a:prstGeom>
          <a:noFill/>
        </p:spPr>
        <p:txBody>
          <a:bodyPr wrap="square"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0000"/>
              </a:lnSpc>
            </a:pPr>
            <a:r>
              <a:rPr lang="en-US" sz="1500" dirty="0">
                <a:latin typeface="Arial" pitchFamily="34" charset="0"/>
                <a:cs typeface="Arial" pitchFamily="34" charset="0"/>
              </a:rPr>
              <a:t>       technology has enabled more cost-effective production (e.g. </a:t>
            </a:r>
            <a:r>
              <a:rPr lang="en-US" sz="1500" u="sng" dirty="0">
                <a:latin typeface="Arial" pitchFamily="34" charset="0"/>
                <a:cs typeface="Arial" pitchFamily="34" charset="0"/>
                <a:hlinkClick r:id="rId6" action="ppaction://hlinksldjump"/>
              </a:rPr>
              <a:t>concrete folding</a:t>
            </a:r>
            <a:r>
              <a:rPr lang="en-US" sz="1500" dirty="0">
                <a:latin typeface="Arial" pitchFamily="34" charset="0"/>
                <a:cs typeface="Arial" pitchFamily="34" charset="0"/>
                <a:hlinkClick r:id="rId6" action="ppaction://hlinksldjump"/>
              </a:rPr>
              <a:t> </a:t>
            </a:r>
            <a:r>
              <a:rPr lang="en-US" sz="1500" dirty="0">
                <a:latin typeface="Arial" pitchFamily="34" charset="0"/>
                <a:cs typeface="Arial" pitchFamily="34" charset="0"/>
              </a:rPr>
              <a:t>to produce roof), small production footprint, and more efficient transportation, and therefore can offer very economical-high quality solution that can be mass-customized.</a:t>
            </a:r>
          </a:p>
        </p:txBody>
      </p:sp>
      <p:sp>
        <p:nvSpPr>
          <p:cNvPr id="33" name="Nivel de texto 1…">
            <a:extLst>
              <a:ext uri="{FF2B5EF4-FFF2-40B4-BE49-F238E27FC236}">
                <a16:creationId xmlns:a16="http://schemas.microsoft.com/office/drawing/2014/main" id="{C6007EF4-4792-403C-AC6C-BED3755F7354}"/>
              </a:ext>
            </a:extLst>
          </p:cNvPr>
          <p:cNvSpPr txBox="1">
            <a:spLocks/>
          </p:cNvSpPr>
          <p:nvPr/>
        </p:nvSpPr>
        <p:spPr>
          <a:xfrm rot="16200000">
            <a:off x="-1804750" y="3301074"/>
            <a:ext cx="5059819" cy="462453"/>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Autofit/>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dirty="0"/>
              <a:t>-</a:t>
            </a:r>
            <a:r>
              <a:rPr lang="en-US" dirty="0"/>
              <a:t>R&amp;D approach – Value proposition </a:t>
            </a:r>
          </a:p>
          <a:p>
            <a:endParaRPr lang="es-ES" dirty="0"/>
          </a:p>
        </p:txBody>
      </p:sp>
      <p:sp>
        <p:nvSpPr>
          <p:cNvPr id="34" name="TextBox 33">
            <a:extLst>
              <a:ext uri="{FF2B5EF4-FFF2-40B4-BE49-F238E27FC236}">
                <a16:creationId xmlns:a16="http://schemas.microsoft.com/office/drawing/2014/main" id="{62FC4EF2-045B-4573-B96A-093EE3292B19}"/>
              </a:ext>
            </a:extLst>
          </p:cNvPr>
          <p:cNvSpPr txBox="1"/>
          <p:nvPr/>
        </p:nvSpPr>
        <p:spPr>
          <a:xfrm>
            <a:off x="194790" y="6399951"/>
            <a:ext cx="9683305" cy="304763"/>
          </a:xfrm>
          <a:prstGeom prst="rect">
            <a:avLst/>
          </a:prstGeom>
          <a:solidFill>
            <a:schemeClr val="bg1"/>
          </a:solid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defTabSz="915223"/>
            <a:r>
              <a:rPr lang="en-US" sz="1050" dirty="0">
                <a:solidFill>
                  <a:prstClr val="black"/>
                </a:solidFill>
                <a:latin typeface="Arial" pitchFamily="34" charset="0"/>
                <a:cs typeface="Arial" pitchFamily="34" charset="0"/>
              </a:rPr>
              <a:t>* Domus 40m</a:t>
            </a:r>
            <a:r>
              <a:rPr lang="en-US" sz="1050" baseline="30000" dirty="0">
                <a:solidFill>
                  <a:prstClr val="black"/>
                </a:solidFill>
                <a:latin typeface="Arial" pitchFamily="34" charset="0"/>
                <a:cs typeface="Arial" pitchFamily="34" charset="0"/>
              </a:rPr>
              <a:t>2</a:t>
            </a:r>
            <a:r>
              <a:rPr lang="en-US" sz="1050" dirty="0">
                <a:solidFill>
                  <a:prstClr val="black"/>
                </a:solidFill>
                <a:latin typeface="Arial" pitchFamily="34" charset="0"/>
                <a:cs typeface="Arial" pitchFamily="34" charset="0"/>
              </a:rPr>
              <a:t> unit: GFRC- 29 000USD  vs.  Resilia LW- 18 000 USD</a:t>
            </a:r>
          </a:p>
        </p:txBody>
      </p:sp>
    </p:spTree>
    <p:extLst>
      <p:ext uri="{BB962C8B-B14F-4D97-AF65-F5344CB8AC3E}">
        <p14:creationId xmlns:p14="http://schemas.microsoft.com/office/powerpoint/2010/main" val="3966461616"/>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edia1">
            <a:hlinkClick r:id="" action="ppaction://media"/>
            <a:extLst>
              <a:ext uri="{FF2B5EF4-FFF2-40B4-BE49-F238E27FC236}">
                <a16:creationId xmlns:a16="http://schemas.microsoft.com/office/drawing/2014/main" id="{433333C1-72CB-4637-95D9-332B5376EC6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62" r="-77"/>
          <a:stretch/>
        </p:blipFill>
        <p:spPr>
          <a:xfrm>
            <a:off x="336168" y="1518920"/>
            <a:ext cx="6500812" cy="3657600"/>
          </a:xfrm>
          <a:prstGeom prst="rect">
            <a:avLst/>
          </a:prstGeom>
        </p:spPr>
      </p:pic>
      <p:sp>
        <p:nvSpPr>
          <p:cNvPr id="7" name="TextBox 6">
            <a:extLst>
              <a:ext uri="{FF2B5EF4-FFF2-40B4-BE49-F238E27FC236}">
                <a16:creationId xmlns:a16="http://schemas.microsoft.com/office/drawing/2014/main" id="{1FD7523D-F9C3-4DF5-A85D-9902408EFD50}"/>
              </a:ext>
            </a:extLst>
          </p:cNvPr>
          <p:cNvSpPr txBox="1"/>
          <p:nvPr/>
        </p:nvSpPr>
        <p:spPr>
          <a:xfrm>
            <a:off x="6991350" y="1128722"/>
            <a:ext cx="4874642" cy="49449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342900" indent="-342900" algn="l" defTabSz="915223">
              <a:lnSpc>
                <a:spcPct val="100000"/>
              </a:lnSpc>
              <a:spcAft>
                <a:spcPts val="601"/>
              </a:spcAft>
              <a:buFont typeface="Wingdings" panose="05000000000000000000" pitchFamily="2" charset="2"/>
              <a:buChar char="§"/>
            </a:pPr>
            <a:r>
              <a:rPr lang="en-US" sz="1600" b="0" spc="400" dirty="0">
                <a:solidFill>
                  <a:prstClr val="black"/>
                </a:solidFill>
                <a:latin typeface="Arial" pitchFamily="34" charset="0"/>
                <a:cs typeface="Arial" pitchFamily="34" charset="0"/>
              </a:rPr>
              <a:t>Precast, modular, lightweight cement-base solution to compete against current offer on the market (e.g. metal container, wood panels, aluminum panels) – </a:t>
            </a:r>
            <a:r>
              <a:rPr lang="en-US" sz="1600" b="0" spc="400" dirty="0">
                <a:solidFill>
                  <a:schemeClr val="tx1"/>
                </a:solidFill>
                <a:latin typeface="Arial" pitchFamily="34" charset="0"/>
                <a:cs typeface="Arial" pitchFamily="34" charset="0"/>
              </a:rPr>
              <a:t>trends</a:t>
            </a:r>
            <a:r>
              <a:rPr lang="en-US" sz="1600" b="0" spc="400" dirty="0">
                <a:solidFill>
                  <a:prstClr val="black"/>
                </a:solidFill>
                <a:latin typeface="Arial" pitchFamily="34" charset="0"/>
                <a:cs typeface="Arial" pitchFamily="34" charset="0"/>
              </a:rPr>
              <a:t> Confirmed by CX Ventures.</a:t>
            </a:r>
          </a:p>
          <a:p>
            <a:pPr marL="342900" indent="-342900" algn="l" defTabSz="915223">
              <a:lnSpc>
                <a:spcPct val="100000"/>
              </a:lnSpc>
              <a:spcAft>
                <a:spcPts val="601"/>
              </a:spcAft>
              <a:buFont typeface="Wingdings" panose="05000000000000000000" pitchFamily="2" charset="2"/>
              <a:buChar char="§"/>
            </a:pPr>
            <a:r>
              <a:rPr lang="en-US" sz="1600" b="0" spc="400" dirty="0">
                <a:solidFill>
                  <a:prstClr val="black"/>
                </a:solidFill>
                <a:latin typeface="Arial" pitchFamily="34" charset="0"/>
                <a:cs typeface="Arial" pitchFamily="34" charset="0"/>
              </a:rPr>
              <a:t>Technical &amp; Economic viability driven by CX Concrete Solution: </a:t>
            </a:r>
            <a:br>
              <a:rPr lang="en-US" sz="1600" b="0" spc="400" dirty="0">
                <a:solidFill>
                  <a:prstClr val="black"/>
                </a:solidFill>
                <a:latin typeface="Arial" pitchFamily="34" charset="0"/>
                <a:cs typeface="Arial" pitchFamily="34" charset="0"/>
              </a:rPr>
            </a:br>
            <a:r>
              <a:rPr lang="en-US" sz="1600" spc="400" dirty="0">
                <a:solidFill>
                  <a:schemeClr val="tx1"/>
                </a:solidFill>
                <a:latin typeface="Arial" pitchFamily="34" charset="0"/>
                <a:cs typeface="Arial" pitchFamily="34" charset="0"/>
              </a:rPr>
              <a:t>high-strength + high ductility + lightweight + aesthetics.</a:t>
            </a:r>
          </a:p>
          <a:p>
            <a:pPr marL="342900" indent="-342900" algn="l" defTabSz="915223">
              <a:lnSpc>
                <a:spcPct val="100000"/>
              </a:lnSpc>
              <a:spcAft>
                <a:spcPts val="601"/>
              </a:spcAft>
              <a:buFont typeface="Wingdings" panose="05000000000000000000" pitchFamily="2" charset="2"/>
              <a:buChar char="§"/>
            </a:pPr>
            <a:r>
              <a:rPr lang="en-US" sz="1600" b="0" spc="400" dirty="0">
                <a:solidFill>
                  <a:prstClr val="black"/>
                </a:solidFill>
                <a:latin typeface="Arial" pitchFamily="34" charset="0"/>
                <a:cs typeface="Arial" pitchFamily="34" charset="0"/>
              </a:rPr>
              <a:t>Interest of Corporate Social Responsibility to implement Domus solution  in CEMEX Spain </a:t>
            </a:r>
            <a:r>
              <a:rPr lang="en-US" sz="1600" b="0" spc="400" dirty="0">
                <a:solidFill>
                  <a:schemeClr val="tx1"/>
                </a:solidFill>
                <a:latin typeface="Arial" pitchFamily="34" charset="0"/>
                <a:cs typeface="Arial" pitchFamily="34" charset="0"/>
              </a:rPr>
              <a:t>(</a:t>
            </a:r>
            <a:r>
              <a:rPr lang="en-US" sz="1600" b="0" spc="400" dirty="0" err="1">
                <a:solidFill>
                  <a:schemeClr val="tx1"/>
                </a:solidFill>
                <a:latin typeface="Arial" pitchFamily="34" charset="0"/>
                <a:cs typeface="Arial" pitchFamily="34" charset="0"/>
              </a:rPr>
              <a:t>Alcanar</a:t>
            </a:r>
            <a:r>
              <a:rPr lang="en-US" sz="1600" b="0" spc="400" dirty="0">
                <a:solidFill>
                  <a:schemeClr val="tx1"/>
                </a:solidFill>
                <a:latin typeface="Arial" pitchFamily="34" charset="0"/>
                <a:cs typeface="Arial" pitchFamily="34" charset="0"/>
              </a:rPr>
              <a:t>) </a:t>
            </a:r>
            <a:r>
              <a:rPr lang="en-US" sz="1600" b="0" spc="400" dirty="0">
                <a:solidFill>
                  <a:prstClr val="black"/>
                </a:solidFill>
                <a:latin typeface="Arial" pitchFamily="34" charset="0"/>
                <a:cs typeface="Arial" pitchFamily="34" charset="0"/>
              </a:rPr>
              <a:t>or low-income housing in MEXICO</a:t>
            </a:r>
            <a:r>
              <a:rPr lang="en-US" sz="1600" b="0" dirty="0">
                <a:solidFill>
                  <a:prstClr val="black"/>
                </a:solidFill>
                <a:latin typeface="Arial" pitchFamily="34" charset="0"/>
                <a:cs typeface="Arial" pitchFamily="34" charset="0"/>
              </a:rPr>
              <a:t>.</a:t>
            </a:r>
          </a:p>
        </p:txBody>
      </p:sp>
    </p:spTree>
    <p:extLst>
      <p:ext uri="{BB962C8B-B14F-4D97-AF65-F5344CB8AC3E}">
        <p14:creationId xmlns:p14="http://schemas.microsoft.com/office/powerpoint/2010/main" val="85934122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220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159658" y="1016000"/>
            <a:ext cx="8408610" cy="4442242"/>
          </a:xfrm>
          <a:prstGeom prst="rect">
            <a:avLst/>
          </a:prstGeom>
        </p:spPr>
        <p:txBody>
          <a:bodyPr wrap="square">
            <a:spAutoFit/>
          </a:bodyPr>
          <a:lstStyle/>
          <a:p>
            <a:pPr>
              <a:spcBef>
                <a:spcPts val="4200"/>
              </a:spcBef>
            </a:pPr>
            <a:r>
              <a:rPr lang="en-US" sz="1800" spc="0" dirty="0">
                <a:solidFill>
                  <a:schemeClr val="tx1">
                    <a:lumMod val="85000"/>
                    <a:lumOff val="15000"/>
                  </a:schemeClr>
                </a:solidFill>
              </a:rPr>
              <a:t>The world evolves towards the lightweight construction and more environmentally friendly buildings.</a:t>
            </a:r>
          </a:p>
          <a:p>
            <a:pPr>
              <a:spcBef>
                <a:spcPts val="4200"/>
              </a:spcBef>
            </a:pPr>
            <a:r>
              <a:rPr lang="en-US" sz="1800" spc="0" dirty="0">
                <a:solidFill>
                  <a:schemeClr val="tx1">
                    <a:lumMod val="85000"/>
                    <a:lumOff val="15000"/>
                  </a:schemeClr>
                </a:solidFill>
              </a:rPr>
              <a:t>The use novel materials that use fewer raw materials and offer better performance at the same time is a constant requirement in 21st century architecture.</a:t>
            </a:r>
          </a:p>
          <a:p>
            <a:pPr>
              <a:spcBef>
                <a:spcPts val="4200"/>
              </a:spcBef>
            </a:pPr>
            <a:r>
              <a:rPr lang="en-US" sz="1800" spc="0" dirty="0">
                <a:solidFill>
                  <a:schemeClr val="tx1">
                    <a:lumMod val="85000"/>
                    <a:lumOff val="15000"/>
                  </a:schemeClr>
                </a:solidFill>
              </a:rPr>
              <a:t>The 100% manufactured </a:t>
            </a:r>
            <a:r>
              <a:rPr lang="en-US" sz="1800" spc="0" dirty="0" err="1">
                <a:solidFill>
                  <a:schemeClr val="tx1">
                    <a:lumMod val="85000"/>
                    <a:lumOff val="15000"/>
                  </a:schemeClr>
                </a:solidFill>
              </a:rPr>
              <a:t>DoMuS</a:t>
            </a:r>
            <a:r>
              <a:rPr lang="en-US" sz="1800" spc="0" dirty="0">
                <a:solidFill>
                  <a:schemeClr val="tx1">
                    <a:lumMod val="85000"/>
                    <a:lumOff val="15000"/>
                  </a:schemeClr>
                </a:solidFill>
              </a:rPr>
              <a:t> system with             .                                  represents a comprehensive solution that responds to the challenges that the market and today's society pose to architects and builders.</a:t>
            </a:r>
            <a:endParaRPr lang="es-ES" sz="1800" spc="0" dirty="0">
              <a:solidFill>
                <a:schemeClr val="accent1">
                  <a:lumMod val="75000"/>
                </a:schemeClr>
              </a:solidFill>
            </a:endParaRPr>
          </a:p>
        </p:txBody>
      </p:sp>
      <p:pic>
        <p:nvPicPr>
          <p:cNvPr id="5" name="Imagen 4" descr="Imagen que contiene reloj&#10;&#10;Descripción generada automáticamente">
            <a:extLst>
              <a:ext uri="{FF2B5EF4-FFF2-40B4-BE49-F238E27FC236}">
                <a16:creationId xmlns:a16="http://schemas.microsoft.com/office/drawing/2014/main" id="{409A4078-F747-1243-AC1A-B16FA4EAA9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49262" y="1279791"/>
            <a:ext cx="582615" cy="582615"/>
          </a:xfrm>
          <a:prstGeom prst="rect">
            <a:avLst/>
          </a:prstGeom>
        </p:spPr>
      </p:pic>
      <p:pic>
        <p:nvPicPr>
          <p:cNvPr id="10" name="Imagen 9" descr="Imagen que contiene señal&#10;&#10;Descripción generada automáticamente">
            <a:extLst>
              <a:ext uri="{FF2B5EF4-FFF2-40B4-BE49-F238E27FC236}">
                <a16:creationId xmlns:a16="http://schemas.microsoft.com/office/drawing/2014/main" id="{C719D375-86FC-C04A-A50B-1D2171C19E9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00052" y="2717271"/>
            <a:ext cx="711729" cy="711729"/>
          </a:xfrm>
          <a:prstGeom prst="rect">
            <a:avLst/>
          </a:prstGeom>
        </p:spPr>
      </p:pic>
      <p:pic>
        <p:nvPicPr>
          <p:cNvPr id="17" name="Imagen 16" descr="Imagen que contiene dibujo&#10;&#10;Descripción generada automáticamente">
            <a:extLst>
              <a:ext uri="{FF2B5EF4-FFF2-40B4-BE49-F238E27FC236}">
                <a16:creationId xmlns:a16="http://schemas.microsoft.com/office/drawing/2014/main" id="{D9A6BCD4-8BF8-3540-80B4-B058B6F55C9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32329" y="4592105"/>
            <a:ext cx="679452" cy="679452"/>
          </a:xfrm>
          <a:prstGeom prst="rect">
            <a:avLst/>
          </a:prstGeom>
        </p:spPr>
      </p:pic>
      <p:pic>
        <p:nvPicPr>
          <p:cNvPr id="6" name="Picture 4">
            <a:extLst>
              <a:ext uri="{FF2B5EF4-FFF2-40B4-BE49-F238E27FC236}">
                <a16:creationId xmlns:a16="http://schemas.microsoft.com/office/drawing/2014/main" id="{0780B5B5-8910-427C-B8D6-480CD9D2D26B}"/>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635240" y="4189811"/>
            <a:ext cx="933027" cy="388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3590423" y="1016000"/>
            <a:ext cx="7024688" cy="4703852"/>
          </a:xfrm>
          <a:prstGeom prst="rect">
            <a:avLst/>
          </a:prstGeom>
        </p:spPr>
        <p:txBody>
          <a:bodyPr wrap="square">
            <a:spAutoFit/>
          </a:bodyPr>
          <a:lstStyle/>
          <a:p>
            <a:pPr algn="l">
              <a:spcBef>
                <a:spcPts val="3000"/>
              </a:spcBef>
            </a:pPr>
            <a:r>
              <a:rPr lang="en-US" sz="1800" spc="0" dirty="0">
                <a:solidFill>
                  <a:schemeClr val="tx1">
                    <a:lumMod val="85000"/>
                    <a:lumOff val="15000"/>
                  </a:schemeClr>
                </a:solidFill>
              </a:rPr>
              <a:t>In the current environmental situation we are witnessing the re-foundation of the principles of efficiency in construction based on respect for the natural environment.</a:t>
            </a:r>
          </a:p>
          <a:p>
            <a:pPr algn="l">
              <a:spcBef>
                <a:spcPts val="4200"/>
              </a:spcBef>
            </a:pPr>
            <a:r>
              <a:rPr lang="en-US" sz="1800" spc="0" dirty="0">
                <a:solidFill>
                  <a:schemeClr val="tx1">
                    <a:lumMod val="85000"/>
                    <a:lumOff val="15000"/>
                  </a:schemeClr>
                </a:solidFill>
              </a:rPr>
              <a:t>Our response to the new social demands must go through the awareness that only as we reduce the use of raw materials and energy can we preserve the planet for the future.</a:t>
            </a:r>
          </a:p>
          <a:p>
            <a:pPr algn="l">
              <a:spcBef>
                <a:spcPts val="3000"/>
              </a:spcBef>
            </a:pPr>
            <a:r>
              <a:rPr lang="en-US" sz="1800" spc="0" dirty="0">
                <a:solidFill>
                  <a:schemeClr val="tx1">
                    <a:lumMod val="85000"/>
                    <a:lumOff val="15000"/>
                  </a:schemeClr>
                </a:solidFill>
              </a:rPr>
              <a:t>The </a:t>
            </a:r>
            <a:r>
              <a:rPr lang="en-US" sz="1800" spc="0" dirty="0" err="1">
                <a:solidFill>
                  <a:schemeClr val="tx1">
                    <a:lumMod val="85000"/>
                    <a:lumOff val="15000"/>
                  </a:schemeClr>
                </a:solidFill>
              </a:rPr>
              <a:t>DoMuS</a:t>
            </a:r>
            <a:r>
              <a:rPr lang="en-US" sz="1800" spc="0" dirty="0">
                <a:solidFill>
                  <a:schemeClr val="tx1">
                    <a:lumMod val="85000"/>
                    <a:lumOff val="15000"/>
                  </a:schemeClr>
                </a:solidFill>
              </a:rPr>
              <a:t> system is based on principles of sustainability, social awareness, ecological responsibility and efficient use of materials and techniques</a:t>
            </a:r>
            <a:endParaRPr lang="es-ES" sz="1800" spc="0" dirty="0">
              <a:solidFill>
                <a:schemeClr val="tx1">
                  <a:lumMod val="85000"/>
                  <a:lumOff val="15000"/>
                </a:schemeClr>
              </a:solidFill>
            </a:endParaRPr>
          </a:p>
        </p:txBody>
      </p:sp>
      <p:pic>
        <p:nvPicPr>
          <p:cNvPr id="3" name="Imagen 2" descr="Imagen que contiene dibujo&#10;&#10;Descripción generada automáticamente">
            <a:extLst>
              <a:ext uri="{FF2B5EF4-FFF2-40B4-BE49-F238E27FC236}">
                <a16:creationId xmlns:a16="http://schemas.microsoft.com/office/drawing/2014/main" id="{64B52F63-A196-F745-ACC2-55F11914E0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2904" y="1391920"/>
            <a:ext cx="666750" cy="666750"/>
          </a:xfrm>
          <a:prstGeom prst="rect">
            <a:avLst/>
          </a:prstGeom>
        </p:spPr>
      </p:pic>
      <p:grpSp>
        <p:nvGrpSpPr>
          <p:cNvPr id="8" name="Grupo 7">
            <a:extLst>
              <a:ext uri="{FF2B5EF4-FFF2-40B4-BE49-F238E27FC236}">
                <a16:creationId xmlns:a16="http://schemas.microsoft.com/office/drawing/2014/main" id="{285522AC-5336-F54D-AFBD-B55CA2B43427}"/>
              </a:ext>
            </a:extLst>
          </p:cNvPr>
          <p:cNvGrpSpPr/>
          <p:nvPr/>
        </p:nvGrpSpPr>
        <p:grpSpPr>
          <a:xfrm>
            <a:off x="2403197" y="4834253"/>
            <a:ext cx="870506" cy="524933"/>
            <a:chOff x="2066924" y="4996391"/>
            <a:chExt cx="981076" cy="591609"/>
          </a:xfrm>
        </p:grpSpPr>
        <p:pic>
          <p:nvPicPr>
            <p:cNvPr id="5" name="Imagen 4" descr="Imagen que contiene puente&#10;&#10;Descripción generada automáticamente">
              <a:extLst>
                <a:ext uri="{FF2B5EF4-FFF2-40B4-BE49-F238E27FC236}">
                  <a16:creationId xmlns:a16="http://schemas.microsoft.com/office/drawing/2014/main" id="{7B40337B-FFCE-7D41-9E61-6BAB0DF2E4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56391" y="4996391"/>
              <a:ext cx="591609" cy="591609"/>
            </a:xfrm>
            <a:prstGeom prst="rect">
              <a:avLst/>
            </a:prstGeom>
          </p:spPr>
        </p:pic>
        <p:pic>
          <p:nvPicPr>
            <p:cNvPr id="9" name="Imagen 8" descr="Imagen que contiene puente&#10;&#10;Descripción generada automáticamente">
              <a:extLst>
                <a:ext uri="{FF2B5EF4-FFF2-40B4-BE49-F238E27FC236}">
                  <a16:creationId xmlns:a16="http://schemas.microsoft.com/office/drawing/2014/main" id="{19AEDA56-9BED-AA4F-9720-A576E3D4D07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66924" y="4996391"/>
              <a:ext cx="591609" cy="591609"/>
            </a:xfrm>
            <a:prstGeom prst="rect">
              <a:avLst/>
            </a:prstGeom>
          </p:spPr>
        </p:pic>
      </p:grpSp>
      <p:pic>
        <p:nvPicPr>
          <p:cNvPr id="13" name="Imagen 12" descr="Imagen que contiene cerca, dibujo&#10;&#10;Descripción generada automáticamente">
            <a:extLst>
              <a:ext uri="{FF2B5EF4-FFF2-40B4-BE49-F238E27FC236}">
                <a16:creationId xmlns:a16="http://schemas.microsoft.com/office/drawing/2014/main" id="{9CE7EC12-DCE1-5540-9945-DF49B6DA662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32050" y="3018895"/>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piezas.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0639" y="610642"/>
            <a:ext cx="2715038" cy="5991657"/>
          </a:xfrm>
          <a:prstGeom prst="rect">
            <a:avLst/>
          </a:prstGeom>
        </p:spPr>
      </p:pic>
      <p:pic>
        <p:nvPicPr>
          <p:cNvPr id="12" name="11 Imagen" descr="axo arriba.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68422" y="1555908"/>
            <a:ext cx="5382044" cy="4539936"/>
          </a:xfrm>
          <a:prstGeom prst="rect">
            <a:avLst/>
          </a:prstGeom>
        </p:spPr>
      </p:pic>
      <p:pic>
        <p:nvPicPr>
          <p:cNvPr id="14" name="3 Imagen" descr="logo-papeleria50_arqra.jpg">
            <a:extLst>
              <a:ext uri="{FF2B5EF4-FFF2-40B4-BE49-F238E27FC236}">
                <a16:creationId xmlns:a16="http://schemas.microsoft.com/office/drawing/2014/main" id="{1C0B9F52-4C00-4D3F-BDE7-22F4B55A4C3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6" name="Nivel de texto 1…">
            <a:extLst>
              <a:ext uri="{FF2B5EF4-FFF2-40B4-BE49-F238E27FC236}">
                <a16:creationId xmlns:a16="http://schemas.microsoft.com/office/drawing/2014/main" id="{1C2FF544-31DA-4447-982F-457A381922E1}"/>
              </a:ext>
            </a:extLst>
          </p:cNvPr>
          <p:cNvSpPr txBox="1">
            <a:spLocks/>
          </p:cNvSpPr>
          <p:nvPr/>
        </p:nvSpPr>
        <p:spPr>
          <a:xfrm rot="16200000">
            <a:off x="-1039311" y="2549244"/>
            <a:ext cx="3445384"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lnSpcReduction="10000"/>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dirty="0"/>
              <a:t>-</a:t>
            </a:r>
            <a:r>
              <a:rPr lang="en-US" sz="2000" dirty="0"/>
              <a:t>Assembly system </a:t>
            </a:r>
            <a:endParaRPr lang="es-ES"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montaje-a-amno.jpg"/>
          <p:cNvPicPr>
            <a:picLocks noChangeAspect="1"/>
          </p:cNvPicPr>
          <p:nvPr/>
        </p:nvPicPr>
        <p:blipFill rotWithShape="1">
          <a:blip r:embed="rId3" cstate="email">
            <a:extLst>
              <a:ext uri="{28A0092B-C50C-407E-A947-70E740481C1C}">
                <a14:useLocalDpi xmlns:a14="http://schemas.microsoft.com/office/drawing/2010/main"/>
              </a:ext>
            </a:extLst>
          </a:blip>
          <a:srcRect l="-9047"/>
          <a:stretch/>
        </p:blipFill>
        <p:spPr>
          <a:xfrm>
            <a:off x="2066923" y="460688"/>
            <a:ext cx="7372353" cy="5936623"/>
          </a:xfrm>
          <a:prstGeom prst="rect">
            <a:avLst/>
          </a:prstGeom>
        </p:spPr>
      </p:pic>
      <p:pic>
        <p:nvPicPr>
          <p:cNvPr id="10" name="3 Imagen" descr="logo-papeleria50_arqra.jpg">
            <a:extLst>
              <a:ext uri="{FF2B5EF4-FFF2-40B4-BE49-F238E27FC236}">
                <a16:creationId xmlns:a16="http://schemas.microsoft.com/office/drawing/2014/main" id="{A19FA8FB-2FF6-4172-B536-6FC67A13C57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5" name="Nivel de texto 1…">
            <a:extLst>
              <a:ext uri="{FF2B5EF4-FFF2-40B4-BE49-F238E27FC236}">
                <a16:creationId xmlns:a16="http://schemas.microsoft.com/office/drawing/2014/main" id="{D8A881FE-76BF-714D-85CF-7BE642138A2B}"/>
              </a:ext>
            </a:extLst>
          </p:cNvPr>
          <p:cNvSpPr txBox="1">
            <a:spLocks/>
          </p:cNvSpPr>
          <p:nvPr/>
        </p:nvSpPr>
        <p:spPr>
          <a:xfrm rot="16200000">
            <a:off x="-1562793" y="3069025"/>
            <a:ext cx="4492347"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dirty="0"/>
              <a:t>-Manual and </a:t>
            </a:r>
            <a:r>
              <a:rPr lang="es-ES" dirty="0" err="1"/>
              <a:t>expert</a:t>
            </a:r>
            <a:r>
              <a:rPr lang="es-ES" dirty="0"/>
              <a:t> </a:t>
            </a:r>
            <a:r>
              <a:rPr lang="es-ES" dirty="0" err="1"/>
              <a:t>mounting</a:t>
            </a:r>
            <a:endParaRPr lang="es-ES" dirty="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etalle cosntructivo 2.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8865" y="1349656"/>
            <a:ext cx="8097838" cy="4492345"/>
          </a:xfrm>
          <a:prstGeom prst="rect">
            <a:avLst/>
          </a:prstGeom>
        </p:spPr>
      </p:pic>
      <p:pic>
        <p:nvPicPr>
          <p:cNvPr id="12" name="3 Imagen" descr="logo-papeleria50_arqra.jpg">
            <a:extLst>
              <a:ext uri="{FF2B5EF4-FFF2-40B4-BE49-F238E27FC236}">
                <a16:creationId xmlns:a16="http://schemas.microsoft.com/office/drawing/2014/main" id="{15E82CE3-FA21-42E1-98D5-946643B62D2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7" name="Nivel de texto 1…">
            <a:extLst>
              <a:ext uri="{FF2B5EF4-FFF2-40B4-BE49-F238E27FC236}">
                <a16:creationId xmlns:a16="http://schemas.microsoft.com/office/drawing/2014/main" id="{EB0E5E0F-E6BB-6E43-879E-295CDE9B3D84}"/>
              </a:ext>
            </a:extLst>
          </p:cNvPr>
          <p:cNvSpPr txBox="1">
            <a:spLocks/>
          </p:cNvSpPr>
          <p:nvPr/>
        </p:nvSpPr>
        <p:spPr>
          <a:xfrm rot="16200000">
            <a:off x="-2086657" y="2923490"/>
            <a:ext cx="5791200" cy="630017"/>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dirty="0"/>
              <a:t>-</a:t>
            </a:r>
            <a:r>
              <a:rPr lang="en-US" dirty="0"/>
              <a:t> Mechanized system for dry packaging</a:t>
            </a:r>
          </a:p>
          <a:p>
            <a:endParaRPr lang="es-ES" dirty="0"/>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detalle cosntructivo 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5351477" y="999985"/>
            <a:ext cx="6396993" cy="5060951"/>
          </a:xfrm>
          <a:prstGeom prst="rect">
            <a:avLst/>
          </a:prstGeom>
        </p:spPr>
      </p:pic>
      <p:pic>
        <p:nvPicPr>
          <p:cNvPr id="26" name="25 Imagen" descr="viga 3.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37831" y="968731"/>
            <a:ext cx="2978153" cy="1985435"/>
          </a:xfrm>
          <a:prstGeom prst="rect">
            <a:avLst/>
          </a:prstGeom>
        </p:spPr>
      </p:pic>
      <p:pic>
        <p:nvPicPr>
          <p:cNvPr id="27" name="26 Imagen" descr="montaje 3.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133600" y="3345954"/>
            <a:ext cx="2982384" cy="3150236"/>
          </a:xfrm>
          <a:prstGeom prst="rect">
            <a:avLst/>
          </a:prstGeom>
        </p:spPr>
      </p:pic>
      <p:pic>
        <p:nvPicPr>
          <p:cNvPr id="13" name="3 Imagen" descr="logo-papeleria50_arqra.jpg">
            <a:extLst>
              <a:ext uri="{FF2B5EF4-FFF2-40B4-BE49-F238E27FC236}">
                <a16:creationId xmlns:a16="http://schemas.microsoft.com/office/drawing/2014/main" id="{C30BBF53-384D-485D-A111-484FD35C30D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7" name="Nivel de texto 1…">
            <a:extLst>
              <a:ext uri="{FF2B5EF4-FFF2-40B4-BE49-F238E27FC236}">
                <a16:creationId xmlns:a16="http://schemas.microsoft.com/office/drawing/2014/main" id="{45466C41-241A-E34D-AC51-235AB771DD6D}"/>
              </a:ext>
            </a:extLst>
          </p:cNvPr>
          <p:cNvSpPr txBox="1">
            <a:spLocks/>
          </p:cNvSpPr>
          <p:nvPr/>
        </p:nvSpPr>
        <p:spPr>
          <a:xfrm rot="16200000">
            <a:off x="-1992139" y="3002370"/>
            <a:ext cx="5964111" cy="687168"/>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Autofit/>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n-US" dirty="0"/>
              <a:t>-It does not require water in its construction</a:t>
            </a:r>
            <a:endParaRPr lang="es-ES" dirty="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seccion-constructiva-definitiva3.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1366" y="1183014"/>
            <a:ext cx="3964634" cy="4767262"/>
          </a:xfrm>
          <a:prstGeom prst="rect">
            <a:avLst/>
          </a:prstGeom>
        </p:spPr>
      </p:pic>
      <p:pic>
        <p:nvPicPr>
          <p:cNvPr id="22" name="21 Imagen" descr="IMG-20140207-01294.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99871" y="1808753"/>
            <a:ext cx="4687712" cy="3515784"/>
          </a:xfrm>
          <a:prstGeom prst="rect">
            <a:avLst/>
          </a:prstGeom>
        </p:spPr>
      </p:pic>
      <p:pic>
        <p:nvPicPr>
          <p:cNvPr id="10" name="3 Imagen" descr="logo-papeleria50_arqra.jpg">
            <a:extLst>
              <a:ext uri="{FF2B5EF4-FFF2-40B4-BE49-F238E27FC236}">
                <a16:creationId xmlns:a16="http://schemas.microsoft.com/office/drawing/2014/main" id="{C29D73F0-8379-484E-9944-45964AD10F7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6" name="Nivel de texto 1…">
            <a:extLst>
              <a:ext uri="{FF2B5EF4-FFF2-40B4-BE49-F238E27FC236}">
                <a16:creationId xmlns:a16="http://schemas.microsoft.com/office/drawing/2014/main" id="{F489624A-6030-CE4C-9FE1-284D6FA00944}"/>
              </a:ext>
            </a:extLst>
          </p:cNvPr>
          <p:cNvSpPr txBox="1">
            <a:spLocks/>
          </p:cNvSpPr>
          <p:nvPr/>
        </p:nvSpPr>
        <p:spPr>
          <a:xfrm rot="16200000">
            <a:off x="-1562793" y="3069025"/>
            <a:ext cx="4492347"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dirty="0"/>
              <a:t>- </a:t>
            </a:r>
            <a:r>
              <a:rPr lang="es-ES" dirty="0" err="1"/>
              <a:t>Adaptation</a:t>
            </a:r>
            <a:r>
              <a:rPr lang="es-ES" dirty="0"/>
              <a:t> </a:t>
            </a:r>
            <a:r>
              <a:rPr lang="es-ES" dirty="0" err="1"/>
              <a:t>to</a:t>
            </a:r>
            <a:r>
              <a:rPr lang="es-ES" dirty="0"/>
              <a:t> </a:t>
            </a:r>
            <a:r>
              <a:rPr lang="es-ES" dirty="0" err="1"/>
              <a:t>the</a:t>
            </a:r>
            <a:r>
              <a:rPr lang="es-ES" dirty="0"/>
              <a:t> </a:t>
            </a:r>
            <a:r>
              <a:rPr lang="es-ES" dirty="0" err="1"/>
              <a:t>environment</a:t>
            </a:r>
            <a:endParaRPr lang="es-ES" dirty="0"/>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cubierta-verde.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64095" y="1404312"/>
            <a:ext cx="4437473" cy="4208660"/>
          </a:xfrm>
          <a:prstGeom prst="rect">
            <a:avLst/>
          </a:prstGeom>
        </p:spPr>
      </p:pic>
      <p:pic>
        <p:nvPicPr>
          <p:cNvPr id="24" name="23 Imagen" descr="img6.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1345378" y="933697"/>
            <a:ext cx="4422010" cy="5320230"/>
          </a:xfrm>
          <a:prstGeom prst="rect">
            <a:avLst/>
          </a:prstGeom>
        </p:spPr>
      </p:pic>
      <p:pic>
        <p:nvPicPr>
          <p:cNvPr id="12" name="3 Imagen" descr="logo-papeleria50_arqra.jpg">
            <a:extLst>
              <a:ext uri="{FF2B5EF4-FFF2-40B4-BE49-F238E27FC236}">
                <a16:creationId xmlns:a16="http://schemas.microsoft.com/office/drawing/2014/main" id="{738F3AEF-A000-4098-8780-FE5024D6A8D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6" name="Nivel de texto 1…">
            <a:extLst>
              <a:ext uri="{FF2B5EF4-FFF2-40B4-BE49-F238E27FC236}">
                <a16:creationId xmlns:a16="http://schemas.microsoft.com/office/drawing/2014/main" id="{E1F8F999-984B-A94D-B6FD-FDDC7F74B775}"/>
              </a:ext>
            </a:extLst>
          </p:cNvPr>
          <p:cNvSpPr txBox="1">
            <a:spLocks/>
          </p:cNvSpPr>
          <p:nvPr/>
        </p:nvSpPr>
        <p:spPr>
          <a:xfrm rot="16200000">
            <a:off x="-1562793" y="3069025"/>
            <a:ext cx="4492347"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dirty="0"/>
              <a:t>-</a:t>
            </a:r>
            <a:r>
              <a:rPr lang="es-ES" dirty="0" err="1"/>
              <a:t>Bioclimatic</a:t>
            </a:r>
            <a:r>
              <a:rPr lang="es-ES" dirty="0"/>
              <a:t> </a:t>
            </a:r>
            <a:r>
              <a:rPr lang="es-ES" dirty="0" err="1"/>
              <a:t>architecture</a:t>
            </a:r>
            <a:endParaRPr lang="es-ES" dirty="0"/>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IMG_6237.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33250" y="3267785"/>
            <a:ext cx="3864863" cy="2898648"/>
          </a:xfrm>
          <a:prstGeom prst="rect">
            <a:avLst/>
          </a:prstGeom>
        </p:spPr>
      </p:pic>
      <p:pic>
        <p:nvPicPr>
          <p:cNvPr id="15" name="Picture 14" descr="The inside of a building&#10;&#10;Description automatically generated">
            <a:extLst>
              <a:ext uri="{FF2B5EF4-FFF2-40B4-BE49-F238E27FC236}">
                <a16:creationId xmlns:a16="http://schemas.microsoft.com/office/drawing/2014/main" id="{C42BDA31-6852-456D-989C-A0C7984DB1B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111" y="304799"/>
            <a:ext cx="4314826" cy="5843345"/>
          </a:xfrm>
          <a:prstGeom prst="rect">
            <a:avLst/>
          </a:prstGeom>
        </p:spPr>
      </p:pic>
      <p:pic>
        <p:nvPicPr>
          <p:cNvPr id="17" name="Picture 16" descr="A picture containing outdoor, road, building, street&#10;&#10;Description automatically generated">
            <a:extLst>
              <a:ext uri="{FF2B5EF4-FFF2-40B4-BE49-F238E27FC236}">
                <a16:creationId xmlns:a16="http://schemas.microsoft.com/office/drawing/2014/main" id="{1D9A20E9-BC47-41DE-A575-4DCC5898AA1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85660" y="300990"/>
            <a:ext cx="3745229" cy="2898648"/>
          </a:xfrm>
          <a:prstGeom prst="rect">
            <a:avLst/>
          </a:prstGeom>
        </p:spPr>
      </p:pic>
      <p:pic>
        <p:nvPicPr>
          <p:cNvPr id="18" name="Picture 17" descr="A picture containing outdoor, building, sidewalk, street&#10;&#10;Description automatically generated">
            <a:extLst>
              <a:ext uri="{FF2B5EF4-FFF2-40B4-BE49-F238E27FC236}">
                <a16:creationId xmlns:a16="http://schemas.microsoft.com/office/drawing/2014/main" id="{F32F9071-B92C-429E-9E27-77ACF52E6C9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433250" y="304799"/>
            <a:ext cx="3864864" cy="2898648"/>
          </a:xfrm>
          <a:prstGeom prst="rect">
            <a:avLst/>
          </a:prstGeom>
        </p:spPr>
      </p:pic>
      <p:pic>
        <p:nvPicPr>
          <p:cNvPr id="19" name="Picture 18" descr="A close up of a building&#10;&#10;Description automatically generated">
            <a:extLst>
              <a:ext uri="{FF2B5EF4-FFF2-40B4-BE49-F238E27FC236}">
                <a16:creationId xmlns:a16="http://schemas.microsoft.com/office/drawing/2014/main" id="{95A392F4-2A39-4685-8E9D-D6E9F827705D}"/>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rot="5400000">
            <a:off x="9759471" y="3795014"/>
            <a:ext cx="2898648" cy="1844189"/>
          </a:xfrm>
          <a:prstGeom prst="rect">
            <a:avLst/>
          </a:prstGeom>
        </p:spPr>
      </p:pic>
      <p:pic>
        <p:nvPicPr>
          <p:cNvPr id="6" name="Picture 5">
            <a:extLst>
              <a:ext uri="{FF2B5EF4-FFF2-40B4-BE49-F238E27FC236}">
                <a16:creationId xmlns:a16="http://schemas.microsoft.com/office/drawing/2014/main" id="{A2D8525F-1472-4BD2-A0ED-3370834CA8D5}"/>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8355426" y="3267784"/>
            <a:ext cx="1844190" cy="2898648"/>
          </a:xfrm>
          <a:prstGeom prst="rect">
            <a:avLst/>
          </a:prstGeom>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95250" y="1010705"/>
            <a:ext cx="12001500" cy="5539978"/>
          </a:xfrm>
          <a:prstGeom prst="rect">
            <a:avLst/>
          </a:prstGeom>
        </p:spPr>
        <p:txBody>
          <a:bodyPr wrap="square">
            <a:spAutoFit/>
          </a:bodyPr>
          <a:lstStyle/>
          <a:p>
            <a:pPr algn="ctr">
              <a:lnSpc>
                <a:spcPct val="100000"/>
              </a:lnSpc>
            </a:pPr>
            <a:endParaRPr lang="es-ES" sz="2400" spc="0" dirty="0">
              <a:solidFill>
                <a:schemeClr val="tx1">
                  <a:lumMod val="85000"/>
                  <a:lumOff val="15000"/>
                </a:schemeClr>
              </a:solidFill>
            </a:endParaRPr>
          </a:p>
          <a:p>
            <a:pPr algn="ctr">
              <a:lnSpc>
                <a:spcPct val="100000"/>
              </a:lnSpc>
              <a:spcBef>
                <a:spcPts val="1200"/>
              </a:spcBef>
            </a:pPr>
            <a:r>
              <a:rPr lang="en-US" spc="0" dirty="0">
                <a:solidFill>
                  <a:schemeClr val="tx1">
                    <a:lumMod val="85000"/>
                    <a:lumOff val="15000"/>
                  </a:schemeClr>
                </a:solidFill>
              </a:rPr>
              <a:t>lower volume </a:t>
            </a:r>
            <a:r>
              <a:rPr lang="en-US" spc="0" dirty="0">
                <a:solidFill>
                  <a:srgbClr val="C00000"/>
                </a:solidFill>
              </a:rPr>
              <a:t>=</a:t>
            </a:r>
            <a:r>
              <a:rPr lang="en-US" spc="0" dirty="0">
                <a:solidFill>
                  <a:schemeClr val="tx1">
                    <a:lumMod val="85000"/>
                    <a:lumOff val="15000"/>
                  </a:schemeClr>
                </a:solidFill>
              </a:rPr>
              <a:t> low production cost</a:t>
            </a:r>
          </a:p>
          <a:p>
            <a:pPr algn="ctr">
              <a:lnSpc>
                <a:spcPct val="100000"/>
              </a:lnSpc>
              <a:spcBef>
                <a:spcPts val="1200"/>
              </a:spcBef>
            </a:pPr>
            <a:r>
              <a:rPr lang="en-US" spc="0" dirty="0">
                <a:solidFill>
                  <a:schemeClr val="tx1">
                    <a:lumMod val="85000"/>
                    <a:lumOff val="15000"/>
                  </a:schemeClr>
                </a:solidFill>
              </a:rPr>
              <a:t>lower energy consumption </a:t>
            </a:r>
            <a:r>
              <a:rPr lang="en-US" spc="0" dirty="0">
                <a:solidFill>
                  <a:srgbClr val="C00000"/>
                </a:solidFill>
              </a:rPr>
              <a:t>=</a:t>
            </a:r>
            <a:r>
              <a:rPr lang="en-US" spc="0" dirty="0">
                <a:solidFill>
                  <a:schemeClr val="tx1">
                    <a:lumMod val="85000"/>
                    <a:lumOff val="15000"/>
                  </a:schemeClr>
                </a:solidFill>
              </a:rPr>
              <a:t> low CO</a:t>
            </a:r>
            <a:r>
              <a:rPr lang="en-US" spc="0" baseline="-25000" dirty="0">
                <a:solidFill>
                  <a:schemeClr val="tx1">
                    <a:lumMod val="85000"/>
                    <a:lumOff val="15000"/>
                  </a:schemeClr>
                </a:solidFill>
              </a:rPr>
              <a:t>2</a:t>
            </a:r>
            <a:r>
              <a:rPr lang="en-US" spc="0" dirty="0">
                <a:solidFill>
                  <a:schemeClr val="tx1">
                    <a:lumMod val="85000"/>
                    <a:lumOff val="15000"/>
                  </a:schemeClr>
                </a:solidFill>
              </a:rPr>
              <a:t> emission</a:t>
            </a:r>
          </a:p>
          <a:p>
            <a:pPr algn="ctr">
              <a:lnSpc>
                <a:spcPct val="100000"/>
              </a:lnSpc>
              <a:spcBef>
                <a:spcPts val="1200"/>
              </a:spcBef>
            </a:pPr>
            <a:r>
              <a:rPr lang="en-US" spc="0" dirty="0">
                <a:solidFill>
                  <a:schemeClr val="tx1">
                    <a:lumMod val="85000"/>
                    <a:lumOff val="15000"/>
                  </a:schemeClr>
                </a:solidFill>
              </a:rPr>
              <a:t>lower weight </a:t>
            </a:r>
            <a:r>
              <a:rPr lang="en-US" spc="0" dirty="0">
                <a:solidFill>
                  <a:srgbClr val="C00000"/>
                </a:solidFill>
              </a:rPr>
              <a:t>=</a:t>
            </a:r>
            <a:r>
              <a:rPr lang="en-US" spc="0" dirty="0">
                <a:solidFill>
                  <a:schemeClr val="tx1">
                    <a:lumMod val="85000"/>
                    <a:lumOff val="15000"/>
                  </a:schemeClr>
                </a:solidFill>
              </a:rPr>
              <a:t> low transport cost</a:t>
            </a:r>
          </a:p>
          <a:p>
            <a:pPr algn="ctr">
              <a:lnSpc>
                <a:spcPct val="100000"/>
              </a:lnSpc>
              <a:spcBef>
                <a:spcPts val="1200"/>
              </a:spcBef>
            </a:pPr>
            <a:endParaRPr lang="en-US" spc="0" dirty="0">
              <a:solidFill>
                <a:schemeClr val="tx1">
                  <a:lumMod val="85000"/>
                  <a:lumOff val="15000"/>
                </a:schemeClr>
              </a:solidFill>
            </a:endParaRPr>
          </a:p>
          <a:p>
            <a:pPr algn="ctr">
              <a:lnSpc>
                <a:spcPct val="100000"/>
              </a:lnSpc>
              <a:spcBef>
                <a:spcPts val="1200"/>
              </a:spcBef>
            </a:pPr>
            <a:r>
              <a:rPr lang="en-US" spc="0" dirty="0">
                <a:solidFill>
                  <a:schemeClr val="tx1">
                    <a:lumMod val="85000"/>
                    <a:lumOff val="15000"/>
                  </a:schemeClr>
                </a:solidFill>
              </a:rPr>
              <a:t>dry work </a:t>
            </a:r>
            <a:r>
              <a:rPr lang="en-US" spc="0" dirty="0">
                <a:solidFill>
                  <a:srgbClr val="C00000"/>
                </a:solidFill>
              </a:rPr>
              <a:t>= </a:t>
            </a:r>
            <a:r>
              <a:rPr lang="en-US" spc="0" dirty="0">
                <a:solidFill>
                  <a:schemeClr val="tx1">
                    <a:lumMod val="85000"/>
                    <a:lumOff val="15000"/>
                  </a:schemeClr>
                </a:solidFill>
              </a:rPr>
              <a:t>less ecological footprint</a:t>
            </a:r>
          </a:p>
          <a:p>
            <a:pPr algn="ctr">
              <a:lnSpc>
                <a:spcPct val="100000"/>
              </a:lnSpc>
              <a:spcBef>
                <a:spcPts val="1200"/>
              </a:spcBef>
            </a:pPr>
            <a:r>
              <a:rPr lang="en-US" spc="0" dirty="0">
                <a:solidFill>
                  <a:schemeClr val="tx1">
                    <a:lumMod val="85000"/>
                    <a:lumOff val="15000"/>
                  </a:schemeClr>
                </a:solidFill>
              </a:rPr>
              <a:t>no rubble</a:t>
            </a:r>
            <a:r>
              <a:rPr lang="en-US" spc="0" dirty="0">
                <a:solidFill>
                  <a:srgbClr val="C00000"/>
                </a:solidFill>
              </a:rPr>
              <a:t> = </a:t>
            </a:r>
            <a:r>
              <a:rPr lang="en-US" spc="0" dirty="0">
                <a:solidFill>
                  <a:schemeClr val="tx1">
                    <a:lumMod val="85000"/>
                    <a:lumOff val="15000"/>
                  </a:schemeClr>
                </a:solidFill>
              </a:rPr>
              <a:t>less environmental impact</a:t>
            </a:r>
          </a:p>
          <a:p>
            <a:pPr algn="ctr">
              <a:lnSpc>
                <a:spcPct val="100000"/>
              </a:lnSpc>
              <a:spcBef>
                <a:spcPts val="1200"/>
              </a:spcBef>
            </a:pPr>
            <a:r>
              <a:rPr lang="en-US" spc="0" dirty="0">
                <a:solidFill>
                  <a:schemeClr val="tx1">
                    <a:lumMod val="85000"/>
                    <a:lumOff val="15000"/>
                  </a:schemeClr>
                </a:solidFill>
              </a:rPr>
              <a:t>manual mounting </a:t>
            </a:r>
            <a:r>
              <a:rPr lang="en-US" spc="0" dirty="0">
                <a:solidFill>
                  <a:srgbClr val="C00000"/>
                </a:solidFill>
              </a:rPr>
              <a:t>=</a:t>
            </a:r>
            <a:r>
              <a:rPr lang="en-US" spc="0" dirty="0">
                <a:solidFill>
                  <a:schemeClr val="tx1">
                    <a:lumMod val="85000"/>
                    <a:lumOff val="15000"/>
                  </a:schemeClr>
                </a:solidFill>
              </a:rPr>
              <a:t> no heavy mounting means</a:t>
            </a:r>
          </a:p>
          <a:p>
            <a:pPr algn="ctr">
              <a:lnSpc>
                <a:spcPct val="100000"/>
              </a:lnSpc>
              <a:spcBef>
                <a:spcPts val="1200"/>
              </a:spcBef>
            </a:pPr>
            <a:endParaRPr lang="en-US" spc="0" dirty="0">
              <a:solidFill>
                <a:schemeClr val="tx1">
                  <a:lumMod val="85000"/>
                  <a:lumOff val="15000"/>
                </a:schemeClr>
              </a:solidFill>
            </a:endParaRPr>
          </a:p>
          <a:p>
            <a:pPr algn="ctr">
              <a:lnSpc>
                <a:spcPct val="100000"/>
              </a:lnSpc>
              <a:spcBef>
                <a:spcPts val="1200"/>
              </a:spcBef>
            </a:pPr>
            <a:r>
              <a:rPr lang="en-US" spc="0" dirty="0">
                <a:solidFill>
                  <a:schemeClr val="tx1">
                    <a:lumMod val="85000"/>
                    <a:lumOff val="15000"/>
                  </a:schemeClr>
                </a:solidFill>
              </a:rPr>
              <a:t>no steel rebar reinforcement </a:t>
            </a:r>
            <a:r>
              <a:rPr lang="en-US" spc="0" dirty="0">
                <a:solidFill>
                  <a:srgbClr val="C00000"/>
                </a:solidFill>
              </a:rPr>
              <a:t>=</a:t>
            </a:r>
            <a:r>
              <a:rPr lang="en-US" spc="0" dirty="0">
                <a:solidFill>
                  <a:schemeClr val="tx1">
                    <a:lumMod val="85000"/>
                    <a:lumOff val="15000"/>
                  </a:schemeClr>
                </a:solidFill>
              </a:rPr>
              <a:t> easy recycling</a:t>
            </a:r>
          </a:p>
          <a:p>
            <a:pPr algn="ctr">
              <a:lnSpc>
                <a:spcPct val="100000"/>
              </a:lnSpc>
              <a:spcBef>
                <a:spcPts val="1200"/>
              </a:spcBef>
            </a:pPr>
            <a:r>
              <a:rPr lang="en-US" spc="0" dirty="0">
                <a:solidFill>
                  <a:schemeClr val="tx1">
                    <a:lumMod val="85000"/>
                    <a:lumOff val="15000"/>
                  </a:schemeClr>
                </a:solidFill>
              </a:rPr>
              <a:t>designed for disassembly </a:t>
            </a:r>
            <a:r>
              <a:rPr lang="en-US" spc="0" dirty="0">
                <a:solidFill>
                  <a:srgbClr val="C00000"/>
                </a:solidFill>
              </a:rPr>
              <a:t>= </a:t>
            </a:r>
            <a:r>
              <a:rPr lang="en-US" spc="0" dirty="0">
                <a:solidFill>
                  <a:schemeClr val="tx1">
                    <a:lumMod val="85000"/>
                    <a:lumOff val="15000"/>
                  </a:schemeClr>
                </a:solidFill>
              </a:rPr>
              <a:t>possible change of location</a:t>
            </a:r>
          </a:p>
          <a:p>
            <a:pPr algn="ctr">
              <a:lnSpc>
                <a:spcPct val="100000"/>
              </a:lnSpc>
              <a:spcBef>
                <a:spcPts val="1200"/>
              </a:spcBef>
            </a:pPr>
            <a:r>
              <a:rPr lang="en-US" spc="0" dirty="0">
                <a:solidFill>
                  <a:schemeClr val="tx1">
                    <a:lumMod val="85000"/>
                    <a:lumOff val="15000"/>
                  </a:schemeClr>
                </a:solidFill>
              </a:rPr>
              <a:t>higher flexural tensile strength </a:t>
            </a:r>
            <a:r>
              <a:rPr lang="en-US" spc="0" dirty="0">
                <a:solidFill>
                  <a:srgbClr val="C00000"/>
                </a:solidFill>
              </a:rPr>
              <a:t>=</a:t>
            </a:r>
            <a:r>
              <a:rPr lang="en-US" spc="0" dirty="0">
                <a:solidFill>
                  <a:schemeClr val="tx1">
                    <a:lumMod val="85000"/>
                    <a:lumOff val="15000"/>
                  </a:schemeClr>
                </a:solidFill>
              </a:rPr>
              <a:t> earthquake resistance</a:t>
            </a:r>
            <a:endParaRPr lang="es-ES" sz="1700" spc="0" dirty="0"/>
          </a:p>
        </p:txBody>
      </p:sp>
      <p:sp>
        <p:nvSpPr>
          <p:cNvPr id="3" name="Shape 227">
            <a:extLst>
              <a:ext uri="{FF2B5EF4-FFF2-40B4-BE49-F238E27FC236}">
                <a16:creationId xmlns:a16="http://schemas.microsoft.com/office/drawing/2014/main" id="{F0F3DE60-1A5E-D044-B74D-A5DE9B53BBA5}"/>
              </a:ext>
            </a:extLst>
          </p:cNvPr>
          <p:cNvSpPr/>
          <p:nvPr/>
        </p:nvSpPr>
        <p:spPr>
          <a:xfrm>
            <a:off x="-442622" y="708223"/>
            <a:ext cx="12798188" cy="61555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ctr">
              <a:lnSpc>
                <a:spcPct val="100000"/>
              </a:lnSpc>
              <a:spcBef>
                <a:spcPts val="0"/>
              </a:spcBef>
              <a:defRPr sz="8000" spc="0">
                <a:solidFill>
                  <a:srgbClr val="222222"/>
                </a:solidFill>
                <a:latin typeface="Century Gothic"/>
                <a:ea typeface="Century Gothic"/>
                <a:cs typeface="Century Gothic"/>
                <a:sym typeface="Century Gothic"/>
              </a:defRPr>
            </a:lvl1pPr>
          </a:lstStyle>
          <a:p>
            <a:r>
              <a:rPr lang="es-AR" sz="4000" dirty="0"/>
              <a:t>                </a:t>
            </a:r>
            <a:r>
              <a:rPr lang="es-AR" sz="4000" dirty="0">
                <a:solidFill>
                  <a:srgbClr val="E2424B"/>
                </a:solidFill>
              </a:rPr>
              <a:t>=</a:t>
            </a:r>
            <a:r>
              <a:rPr lang="es-AR" sz="4000" dirty="0"/>
              <a:t> </a:t>
            </a:r>
            <a:r>
              <a:rPr lang="es-AR" sz="4000" dirty="0" err="1"/>
              <a:t>less</a:t>
            </a:r>
            <a:r>
              <a:rPr lang="es-AR" sz="4000" dirty="0"/>
              <a:t> </a:t>
            </a:r>
            <a:r>
              <a:rPr lang="es-AR" sz="4000" dirty="0" err="1"/>
              <a:t>is</a:t>
            </a:r>
            <a:r>
              <a:rPr lang="es-AR" sz="4000" dirty="0"/>
              <a:t> more</a:t>
            </a:r>
            <a:endParaRPr sz="4000" dirty="0"/>
          </a:p>
        </p:txBody>
      </p:sp>
      <p:pic>
        <p:nvPicPr>
          <p:cNvPr id="4" name="Picture 4">
            <a:extLst>
              <a:ext uri="{FF2B5EF4-FFF2-40B4-BE49-F238E27FC236}">
                <a16:creationId xmlns:a16="http://schemas.microsoft.com/office/drawing/2014/main" id="{A66EBD39-5280-4672-B6E7-C74830FAC0E5}"/>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260768" y="586266"/>
            <a:ext cx="2164250" cy="9020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1946970" y="3444318"/>
            <a:ext cx="8640960" cy="1087477"/>
          </a:xfrm>
          <a:prstGeom prst="rect">
            <a:avLst/>
          </a:prstGeom>
        </p:spPr>
        <p:txBody>
          <a:bodyPr wrap="square">
            <a:spAutoFit/>
          </a:bodyPr>
          <a:lstStyle/>
          <a:p>
            <a:pPr algn="ctr">
              <a:lnSpc>
                <a:spcPct val="100000"/>
              </a:lnSpc>
            </a:pPr>
            <a:r>
              <a:rPr lang="es-ES" sz="2400" dirty="0">
                <a:solidFill>
                  <a:srgbClr val="0070C0"/>
                </a:solidFill>
              </a:rPr>
              <a:t>LOW INCOME HOUSING APPLICATION </a:t>
            </a:r>
          </a:p>
          <a:p>
            <a:pPr algn="ctr">
              <a:lnSpc>
                <a:spcPct val="100000"/>
              </a:lnSpc>
            </a:pPr>
            <a:r>
              <a:rPr lang="en-US" sz="2400" dirty="0">
                <a:solidFill>
                  <a:schemeClr val="tx1"/>
                </a:solidFill>
              </a:rPr>
              <a:t>Project for a of </a:t>
            </a:r>
            <a:r>
              <a:rPr lang="es-ES" sz="2400" dirty="0">
                <a:solidFill>
                  <a:schemeClr val="tx1"/>
                </a:solidFill>
              </a:rPr>
              <a:t>40 m</a:t>
            </a:r>
            <a:r>
              <a:rPr lang="es-ES" sz="2400" baseline="30000" dirty="0">
                <a:solidFill>
                  <a:schemeClr val="tx1"/>
                </a:solidFill>
              </a:rPr>
              <a:t>2 </a:t>
            </a:r>
            <a:r>
              <a:rPr lang="en-US" sz="2400" dirty="0">
                <a:solidFill>
                  <a:schemeClr val="tx1"/>
                </a:solidFill>
              </a:rPr>
              <a:t>house</a:t>
            </a:r>
            <a:endParaRPr lang="en-US" sz="2400" dirty="0"/>
          </a:p>
        </p:txBody>
      </p:sp>
      <p:sp>
        <p:nvSpPr>
          <p:cNvPr id="3" name="Shape 227">
            <a:extLst>
              <a:ext uri="{FF2B5EF4-FFF2-40B4-BE49-F238E27FC236}">
                <a16:creationId xmlns:a16="http://schemas.microsoft.com/office/drawing/2014/main" id="{387B2BA6-6E81-3F47-A933-59176B918984}"/>
              </a:ext>
            </a:extLst>
          </p:cNvPr>
          <p:cNvSpPr/>
          <p:nvPr/>
        </p:nvSpPr>
        <p:spPr>
          <a:xfrm>
            <a:off x="-442622" y="2210264"/>
            <a:ext cx="12798188" cy="61555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ctr">
              <a:lnSpc>
                <a:spcPct val="100000"/>
              </a:lnSpc>
              <a:spcBef>
                <a:spcPts val="0"/>
              </a:spcBef>
              <a:defRPr sz="8000" spc="0">
                <a:solidFill>
                  <a:srgbClr val="222222"/>
                </a:solidFill>
                <a:latin typeface="Century Gothic"/>
                <a:ea typeface="Century Gothic"/>
                <a:cs typeface="Century Gothic"/>
                <a:sym typeface="Century Gothic"/>
              </a:defRPr>
            </a:lvl1pPr>
          </a:lstStyle>
          <a:p>
            <a:r>
              <a:rPr lang="es-AR" sz="4000" dirty="0"/>
              <a:t>DoMuS SYSTEM</a:t>
            </a:r>
            <a:endParaRPr sz="4000" dirty="0"/>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asa 40 m2 vista acceso.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461411" y="620688"/>
            <a:ext cx="9196153" cy="5029200"/>
          </a:xfrm>
          <a:prstGeom prst="rect">
            <a:avLst/>
          </a:prstGeom>
        </p:spPr>
      </p:pic>
      <p:sp>
        <p:nvSpPr>
          <p:cNvPr id="6" name="5 Rectángulo"/>
          <p:cNvSpPr/>
          <p:nvPr/>
        </p:nvSpPr>
        <p:spPr>
          <a:xfrm>
            <a:off x="1389971" y="5586066"/>
            <a:ext cx="3295650" cy="592726"/>
          </a:xfrm>
          <a:prstGeom prst="rect">
            <a:avLst/>
          </a:prstGeom>
        </p:spPr>
        <p:txBody>
          <a:bodyPr wrap="square">
            <a:spAutoFit/>
          </a:bodyPr>
          <a:lstStyle/>
          <a:p>
            <a:pPr algn="l"/>
            <a:r>
              <a:rPr lang="es-ES" sz="2400" dirty="0" err="1">
                <a:solidFill>
                  <a:srgbClr val="E2424B"/>
                </a:solidFill>
              </a:rPr>
              <a:t>entrance</a:t>
            </a:r>
            <a:r>
              <a:rPr lang="es-ES" sz="2400" dirty="0">
                <a:solidFill>
                  <a:srgbClr val="E2424B"/>
                </a:solidFill>
              </a:rPr>
              <a:t> </a:t>
            </a:r>
            <a:r>
              <a:rPr lang="es-ES" sz="2400" dirty="0" err="1">
                <a:solidFill>
                  <a:srgbClr val="E2424B"/>
                </a:solidFill>
              </a:rPr>
              <a:t>view</a:t>
            </a:r>
            <a:endParaRPr lang="es-ES" sz="2400" dirty="0">
              <a:solidFill>
                <a:srgbClr val="E2424B"/>
              </a:solidFill>
            </a:endParaRPr>
          </a:p>
        </p:txBody>
      </p:sp>
      <p:sp>
        <p:nvSpPr>
          <p:cNvPr id="12" name="11 Rectángulo"/>
          <p:cNvSpPr/>
          <p:nvPr/>
        </p:nvSpPr>
        <p:spPr>
          <a:xfrm>
            <a:off x="7285718" y="5586066"/>
            <a:ext cx="3486150" cy="577850"/>
          </a:xfrm>
          <a:prstGeom prst="rect">
            <a:avLst/>
          </a:prstGeom>
        </p:spPr>
        <p:txBody>
          <a:bodyPr wrap="square">
            <a:spAutoFit/>
          </a:bodyPr>
          <a:lstStyle/>
          <a:p>
            <a:r>
              <a:rPr lang="es-ES" sz="2400" dirty="0">
                <a:solidFill>
                  <a:schemeClr val="accent1">
                    <a:lumMod val="50000"/>
                  </a:schemeClr>
                </a:solidFill>
              </a:rPr>
              <a:t>House 40 </a:t>
            </a:r>
            <a:r>
              <a:rPr lang="es-ES" sz="2400" dirty="0">
                <a:solidFill>
                  <a:schemeClr val="tx1">
                    <a:lumMod val="65000"/>
                    <a:lumOff val="35000"/>
                  </a:schemeClr>
                </a:solidFill>
              </a:rPr>
              <a:t>m</a:t>
            </a:r>
            <a:r>
              <a:rPr lang="es-ES" sz="2400" baseline="30000" dirty="0">
                <a:solidFill>
                  <a:schemeClr val="tx1">
                    <a:lumMod val="65000"/>
                    <a:lumOff val="35000"/>
                  </a:schemeClr>
                </a:solidFill>
              </a:rPr>
              <a:t>2</a:t>
            </a:r>
            <a:endParaRPr lang="es-ES" sz="2400" dirty="0">
              <a:solidFill>
                <a:schemeClr val="accent1">
                  <a:lumMod val="50000"/>
                </a:schemeClr>
              </a:solidFill>
            </a:endParaRPr>
          </a:p>
        </p:txBody>
      </p:sp>
      <p:pic>
        <p:nvPicPr>
          <p:cNvPr id="13" name="3 Imagen" descr="logo-papeleria50_arqra.jpg">
            <a:extLst>
              <a:ext uri="{FF2B5EF4-FFF2-40B4-BE49-F238E27FC236}">
                <a16:creationId xmlns:a16="http://schemas.microsoft.com/office/drawing/2014/main" id="{394EB1E0-98EE-4127-A776-A583F903345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3 Imagen" descr="logo-papeleria50_arqra.jpg">
            <a:extLst>
              <a:ext uri="{FF2B5EF4-FFF2-40B4-BE49-F238E27FC236}">
                <a16:creationId xmlns:a16="http://schemas.microsoft.com/office/drawing/2014/main" id="{394EB1E0-98EE-4127-A776-A583F90334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pic>
        <p:nvPicPr>
          <p:cNvPr id="10" name="9 Imagen" descr="Casa 40 m2 vista acceso.jpg">
            <a:extLst>
              <a:ext uri="{FF2B5EF4-FFF2-40B4-BE49-F238E27FC236}">
                <a16:creationId xmlns:a16="http://schemas.microsoft.com/office/drawing/2014/main" id="{64C8CB7E-8978-B044-B70F-10242B31A80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61411" y="610561"/>
            <a:ext cx="9196153" cy="5030569"/>
          </a:xfrm>
          <a:prstGeom prst="rect">
            <a:avLst/>
          </a:prstGeom>
        </p:spPr>
      </p:pic>
      <p:sp>
        <p:nvSpPr>
          <p:cNvPr id="6" name="11 Rectángulo">
            <a:extLst>
              <a:ext uri="{FF2B5EF4-FFF2-40B4-BE49-F238E27FC236}">
                <a16:creationId xmlns:a16="http://schemas.microsoft.com/office/drawing/2014/main" id="{89D52596-E497-4A77-AFDE-8DBC2F4B8248}"/>
              </a:ext>
            </a:extLst>
          </p:cNvPr>
          <p:cNvSpPr/>
          <p:nvPr/>
        </p:nvSpPr>
        <p:spPr>
          <a:xfrm>
            <a:off x="7285718" y="5586066"/>
            <a:ext cx="3486150" cy="577850"/>
          </a:xfrm>
          <a:prstGeom prst="rect">
            <a:avLst/>
          </a:prstGeom>
        </p:spPr>
        <p:txBody>
          <a:bodyPr wrap="square">
            <a:spAutoFit/>
          </a:bodyPr>
          <a:lstStyle/>
          <a:p>
            <a:r>
              <a:rPr lang="es-ES" sz="2400" dirty="0">
                <a:solidFill>
                  <a:schemeClr val="accent1">
                    <a:lumMod val="50000"/>
                  </a:schemeClr>
                </a:solidFill>
              </a:rPr>
              <a:t>House 40 </a:t>
            </a:r>
            <a:r>
              <a:rPr lang="es-ES" sz="2400" dirty="0">
                <a:solidFill>
                  <a:schemeClr val="tx1">
                    <a:lumMod val="65000"/>
                    <a:lumOff val="35000"/>
                  </a:schemeClr>
                </a:solidFill>
              </a:rPr>
              <a:t>m</a:t>
            </a:r>
            <a:r>
              <a:rPr lang="es-ES" sz="2400" baseline="30000" dirty="0">
                <a:solidFill>
                  <a:schemeClr val="tx1">
                    <a:lumMod val="65000"/>
                    <a:lumOff val="35000"/>
                  </a:schemeClr>
                </a:solidFill>
              </a:rPr>
              <a:t>2</a:t>
            </a:r>
            <a:endParaRPr lang="es-ES" sz="2400" dirty="0">
              <a:solidFill>
                <a:schemeClr val="accent1">
                  <a:lumMod val="50000"/>
                </a:schemeClr>
              </a:solidFill>
            </a:endParaRPr>
          </a:p>
        </p:txBody>
      </p:sp>
      <p:sp>
        <p:nvSpPr>
          <p:cNvPr id="7" name="5 Rectángulo">
            <a:extLst>
              <a:ext uri="{FF2B5EF4-FFF2-40B4-BE49-F238E27FC236}">
                <a16:creationId xmlns:a16="http://schemas.microsoft.com/office/drawing/2014/main" id="{569D941F-210E-4332-A85B-98638E3DB982}"/>
              </a:ext>
            </a:extLst>
          </p:cNvPr>
          <p:cNvSpPr/>
          <p:nvPr/>
        </p:nvSpPr>
        <p:spPr>
          <a:xfrm>
            <a:off x="1389971" y="5586066"/>
            <a:ext cx="3295650" cy="592726"/>
          </a:xfrm>
          <a:prstGeom prst="rect">
            <a:avLst/>
          </a:prstGeom>
        </p:spPr>
        <p:txBody>
          <a:bodyPr wrap="square">
            <a:spAutoFit/>
          </a:bodyPr>
          <a:lstStyle/>
          <a:p>
            <a:pPr algn="l"/>
            <a:r>
              <a:rPr lang="es-ES" sz="2400" dirty="0" err="1">
                <a:solidFill>
                  <a:srgbClr val="E2424B"/>
                </a:solidFill>
              </a:rPr>
              <a:t>entrance</a:t>
            </a:r>
            <a:r>
              <a:rPr lang="es-ES" sz="2400" dirty="0">
                <a:solidFill>
                  <a:srgbClr val="E2424B"/>
                </a:solidFill>
              </a:rPr>
              <a:t> </a:t>
            </a:r>
            <a:r>
              <a:rPr lang="es-ES" sz="2400" dirty="0" err="1">
                <a:solidFill>
                  <a:srgbClr val="E2424B"/>
                </a:solidFill>
              </a:rPr>
              <a:t>view</a:t>
            </a:r>
            <a:endParaRPr lang="es-ES" sz="2400" dirty="0">
              <a:solidFill>
                <a:srgbClr val="E2424B"/>
              </a:solidFill>
            </a:endParaRPr>
          </a:p>
        </p:txBody>
      </p:sp>
    </p:spTree>
    <p:extLst>
      <p:ext uri="{BB962C8B-B14F-4D97-AF65-F5344CB8AC3E}">
        <p14:creationId xmlns:p14="http://schemas.microsoft.com/office/powerpoint/2010/main" val="3236020554"/>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3 Imagen" descr="logo-papeleria50_arqra.jpg">
            <a:extLst>
              <a:ext uri="{FF2B5EF4-FFF2-40B4-BE49-F238E27FC236}">
                <a16:creationId xmlns:a16="http://schemas.microsoft.com/office/drawing/2014/main" id="{394EB1E0-98EE-4127-A776-A583F90334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pic>
        <p:nvPicPr>
          <p:cNvPr id="7" name="9 Imagen" descr="Casa 40 m2 vista acceso.jpg">
            <a:extLst>
              <a:ext uri="{FF2B5EF4-FFF2-40B4-BE49-F238E27FC236}">
                <a16:creationId xmlns:a16="http://schemas.microsoft.com/office/drawing/2014/main" id="{1F3A8050-52AA-614B-9989-E7C2DF9516D4}"/>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1461411" y="610561"/>
            <a:ext cx="9196153" cy="5101873"/>
          </a:xfrm>
          <a:prstGeom prst="rect">
            <a:avLst/>
          </a:prstGeom>
        </p:spPr>
      </p:pic>
      <p:sp>
        <p:nvSpPr>
          <p:cNvPr id="9" name="5 Rectángulo">
            <a:extLst>
              <a:ext uri="{FF2B5EF4-FFF2-40B4-BE49-F238E27FC236}">
                <a16:creationId xmlns:a16="http://schemas.microsoft.com/office/drawing/2014/main" id="{6D3C8644-E11C-A447-AE9A-31B8F9C3D0AB}"/>
              </a:ext>
            </a:extLst>
          </p:cNvPr>
          <p:cNvSpPr/>
          <p:nvPr/>
        </p:nvSpPr>
        <p:spPr>
          <a:xfrm>
            <a:off x="1389971" y="5586066"/>
            <a:ext cx="3295650" cy="592726"/>
          </a:xfrm>
          <a:prstGeom prst="rect">
            <a:avLst/>
          </a:prstGeom>
        </p:spPr>
        <p:txBody>
          <a:bodyPr wrap="square">
            <a:spAutoFit/>
          </a:bodyPr>
          <a:lstStyle/>
          <a:p>
            <a:pPr algn="l"/>
            <a:r>
              <a:rPr lang="es-ES" sz="2400" dirty="0" err="1">
                <a:solidFill>
                  <a:srgbClr val="E2424B"/>
                </a:solidFill>
              </a:rPr>
              <a:t>side</a:t>
            </a:r>
            <a:r>
              <a:rPr lang="es-ES" sz="2400" dirty="0">
                <a:solidFill>
                  <a:srgbClr val="E2424B"/>
                </a:solidFill>
              </a:rPr>
              <a:t> </a:t>
            </a:r>
            <a:r>
              <a:rPr lang="es-ES" sz="2400" dirty="0" err="1">
                <a:solidFill>
                  <a:srgbClr val="E2424B"/>
                </a:solidFill>
              </a:rPr>
              <a:t>view</a:t>
            </a:r>
            <a:endParaRPr lang="es-ES" sz="2400" dirty="0">
              <a:solidFill>
                <a:srgbClr val="E2424B"/>
              </a:solidFill>
            </a:endParaRPr>
          </a:p>
        </p:txBody>
      </p:sp>
      <p:sp>
        <p:nvSpPr>
          <p:cNvPr id="11" name="11 Rectángulo">
            <a:extLst>
              <a:ext uri="{FF2B5EF4-FFF2-40B4-BE49-F238E27FC236}">
                <a16:creationId xmlns:a16="http://schemas.microsoft.com/office/drawing/2014/main" id="{605B7F9F-C713-064C-A393-ED1AC9D4E0CC}"/>
              </a:ext>
            </a:extLst>
          </p:cNvPr>
          <p:cNvSpPr/>
          <p:nvPr/>
        </p:nvSpPr>
        <p:spPr>
          <a:xfrm>
            <a:off x="7285718" y="5586066"/>
            <a:ext cx="3486150" cy="577850"/>
          </a:xfrm>
          <a:prstGeom prst="rect">
            <a:avLst/>
          </a:prstGeom>
        </p:spPr>
        <p:txBody>
          <a:bodyPr wrap="square">
            <a:spAutoFit/>
          </a:bodyPr>
          <a:lstStyle/>
          <a:p>
            <a:r>
              <a:rPr lang="es-ES" sz="2400" dirty="0">
                <a:solidFill>
                  <a:schemeClr val="accent1">
                    <a:lumMod val="50000"/>
                  </a:schemeClr>
                </a:solidFill>
              </a:rPr>
              <a:t>CASA 40 </a:t>
            </a:r>
            <a:r>
              <a:rPr lang="es-ES" sz="2400" dirty="0">
                <a:solidFill>
                  <a:schemeClr val="tx1">
                    <a:lumMod val="65000"/>
                    <a:lumOff val="35000"/>
                  </a:schemeClr>
                </a:solidFill>
              </a:rPr>
              <a:t>m</a:t>
            </a:r>
            <a:r>
              <a:rPr lang="es-ES" sz="2400" baseline="30000" dirty="0">
                <a:solidFill>
                  <a:schemeClr val="tx1">
                    <a:lumMod val="65000"/>
                    <a:lumOff val="35000"/>
                  </a:schemeClr>
                </a:solidFill>
              </a:rPr>
              <a:t>2</a:t>
            </a:r>
            <a:endParaRPr lang="es-ES" sz="2400" dirty="0">
              <a:solidFill>
                <a:schemeClr val="accent1">
                  <a:lumMod val="50000"/>
                </a:schemeClr>
              </a:solidFill>
            </a:endParaRPr>
          </a:p>
        </p:txBody>
      </p:sp>
    </p:spTree>
    <p:extLst>
      <p:ext uri="{BB962C8B-B14F-4D97-AF65-F5344CB8AC3E}">
        <p14:creationId xmlns:p14="http://schemas.microsoft.com/office/powerpoint/2010/main" val="251060751"/>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9 Imagen" descr="Casa 40 m2 vista acceso.jpg">
            <a:extLst>
              <a:ext uri="{FF2B5EF4-FFF2-40B4-BE49-F238E27FC236}">
                <a16:creationId xmlns:a16="http://schemas.microsoft.com/office/drawing/2014/main" id="{6118F236-9788-49AA-9F3E-E46D366DC230}"/>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220756" y="518729"/>
            <a:ext cx="9193651" cy="5100485"/>
          </a:xfrm>
          <a:prstGeom prst="rect">
            <a:avLst/>
          </a:prstGeom>
        </p:spPr>
      </p:pic>
      <p:pic>
        <p:nvPicPr>
          <p:cNvPr id="13" name="3 Imagen" descr="logo-papeleria50_arqra.jpg">
            <a:extLst>
              <a:ext uri="{FF2B5EF4-FFF2-40B4-BE49-F238E27FC236}">
                <a16:creationId xmlns:a16="http://schemas.microsoft.com/office/drawing/2014/main" id="{394EB1E0-98EE-4127-A776-A583F903345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pic>
        <p:nvPicPr>
          <p:cNvPr id="9" name="9 Imagen" descr="Casa 40 m2 vista acceso.jpg">
            <a:extLst>
              <a:ext uri="{FF2B5EF4-FFF2-40B4-BE49-F238E27FC236}">
                <a16:creationId xmlns:a16="http://schemas.microsoft.com/office/drawing/2014/main" id="{6DB5E038-2AB5-4C1A-BC9D-16EC8A256313}"/>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1045427" y="0"/>
            <a:ext cx="9544308" cy="6339271"/>
          </a:xfrm>
          <a:prstGeom prst="rect">
            <a:avLst/>
          </a:prstGeom>
        </p:spPr>
      </p:pic>
      <p:sp>
        <p:nvSpPr>
          <p:cNvPr id="7" name="5 Rectángulo">
            <a:extLst>
              <a:ext uri="{FF2B5EF4-FFF2-40B4-BE49-F238E27FC236}">
                <a16:creationId xmlns:a16="http://schemas.microsoft.com/office/drawing/2014/main" id="{B788D97D-5EC2-C741-9006-185E931A7C21}"/>
              </a:ext>
            </a:extLst>
          </p:cNvPr>
          <p:cNvSpPr/>
          <p:nvPr/>
        </p:nvSpPr>
        <p:spPr>
          <a:xfrm>
            <a:off x="1389971" y="5586066"/>
            <a:ext cx="3295650" cy="592726"/>
          </a:xfrm>
          <a:prstGeom prst="rect">
            <a:avLst/>
          </a:prstGeom>
        </p:spPr>
        <p:txBody>
          <a:bodyPr wrap="square">
            <a:spAutoFit/>
          </a:bodyPr>
          <a:lstStyle/>
          <a:p>
            <a:pPr algn="l"/>
            <a:r>
              <a:rPr lang="es-ES" sz="2400" dirty="0">
                <a:solidFill>
                  <a:srgbClr val="E2424B"/>
                </a:solidFill>
              </a:rPr>
              <a:t>Top </a:t>
            </a:r>
            <a:r>
              <a:rPr lang="es-ES" sz="2400" dirty="0" err="1">
                <a:solidFill>
                  <a:srgbClr val="E2424B"/>
                </a:solidFill>
              </a:rPr>
              <a:t>view</a:t>
            </a:r>
            <a:endParaRPr lang="es-ES" sz="2400" dirty="0">
              <a:solidFill>
                <a:srgbClr val="E2424B"/>
              </a:solidFill>
            </a:endParaRPr>
          </a:p>
        </p:txBody>
      </p:sp>
      <p:sp>
        <p:nvSpPr>
          <p:cNvPr id="11" name="11 Rectángulo">
            <a:extLst>
              <a:ext uri="{FF2B5EF4-FFF2-40B4-BE49-F238E27FC236}">
                <a16:creationId xmlns:a16="http://schemas.microsoft.com/office/drawing/2014/main" id="{D1025A72-D258-42B1-8F16-CB0547C77C47}"/>
              </a:ext>
            </a:extLst>
          </p:cNvPr>
          <p:cNvSpPr/>
          <p:nvPr/>
        </p:nvSpPr>
        <p:spPr>
          <a:xfrm>
            <a:off x="7285718" y="5586066"/>
            <a:ext cx="3486150" cy="577850"/>
          </a:xfrm>
          <a:prstGeom prst="rect">
            <a:avLst/>
          </a:prstGeom>
        </p:spPr>
        <p:txBody>
          <a:bodyPr wrap="square">
            <a:spAutoFit/>
          </a:bodyPr>
          <a:lstStyle/>
          <a:p>
            <a:r>
              <a:rPr lang="es-ES" sz="2400" dirty="0">
                <a:solidFill>
                  <a:schemeClr val="accent1">
                    <a:lumMod val="50000"/>
                  </a:schemeClr>
                </a:solidFill>
              </a:rPr>
              <a:t>House 40 </a:t>
            </a:r>
            <a:r>
              <a:rPr lang="es-ES" sz="2400" dirty="0">
                <a:solidFill>
                  <a:schemeClr val="tx1">
                    <a:lumMod val="65000"/>
                    <a:lumOff val="35000"/>
                  </a:schemeClr>
                </a:solidFill>
              </a:rPr>
              <a:t>m</a:t>
            </a:r>
            <a:r>
              <a:rPr lang="es-ES" sz="2400" baseline="30000" dirty="0">
                <a:solidFill>
                  <a:schemeClr val="tx1">
                    <a:lumMod val="65000"/>
                    <a:lumOff val="35000"/>
                  </a:schemeClr>
                </a:solidFill>
              </a:rPr>
              <a:t>2</a:t>
            </a:r>
            <a:endParaRPr lang="es-ES" sz="2400" dirty="0">
              <a:solidFill>
                <a:schemeClr val="accent1">
                  <a:lumMod val="50000"/>
                </a:schemeClr>
              </a:solidFill>
            </a:endParaRPr>
          </a:p>
        </p:txBody>
      </p:sp>
    </p:spTree>
    <p:extLst>
      <p:ext uri="{BB962C8B-B14F-4D97-AF65-F5344CB8AC3E}">
        <p14:creationId xmlns:p14="http://schemas.microsoft.com/office/powerpoint/2010/main" val="1305918980"/>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3 Imagen" descr="logo-papeleria50_arqra.jpg">
            <a:extLst>
              <a:ext uri="{FF2B5EF4-FFF2-40B4-BE49-F238E27FC236}">
                <a16:creationId xmlns:a16="http://schemas.microsoft.com/office/drawing/2014/main" id="{394EB1E0-98EE-4127-A776-A583F90334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8" name="5 Rectángulo">
            <a:extLst>
              <a:ext uri="{FF2B5EF4-FFF2-40B4-BE49-F238E27FC236}">
                <a16:creationId xmlns:a16="http://schemas.microsoft.com/office/drawing/2014/main" id="{A3287E1D-6C46-6E4B-8E84-554D44E81DA1}"/>
              </a:ext>
            </a:extLst>
          </p:cNvPr>
          <p:cNvSpPr/>
          <p:nvPr/>
        </p:nvSpPr>
        <p:spPr>
          <a:xfrm>
            <a:off x="1389971" y="5586066"/>
            <a:ext cx="3295650" cy="592726"/>
          </a:xfrm>
          <a:prstGeom prst="rect">
            <a:avLst/>
          </a:prstGeom>
        </p:spPr>
        <p:txBody>
          <a:bodyPr wrap="square">
            <a:spAutoFit/>
          </a:bodyPr>
          <a:lstStyle/>
          <a:p>
            <a:pPr algn="l"/>
            <a:r>
              <a:rPr lang="es-ES" sz="2400" dirty="0">
                <a:solidFill>
                  <a:srgbClr val="E2424B"/>
                </a:solidFill>
              </a:rPr>
              <a:t>Plan </a:t>
            </a:r>
            <a:r>
              <a:rPr lang="es-ES" sz="2400" dirty="0" err="1">
                <a:solidFill>
                  <a:srgbClr val="E2424B"/>
                </a:solidFill>
              </a:rPr>
              <a:t>view</a:t>
            </a:r>
            <a:endParaRPr lang="es-ES" sz="2400" dirty="0">
              <a:solidFill>
                <a:srgbClr val="E2424B"/>
              </a:solidFill>
            </a:endParaRPr>
          </a:p>
        </p:txBody>
      </p:sp>
      <p:pic>
        <p:nvPicPr>
          <p:cNvPr id="9" name="Picture 6">
            <a:extLst>
              <a:ext uri="{FF2B5EF4-FFF2-40B4-BE49-F238E27FC236}">
                <a16:creationId xmlns:a16="http://schemas.microsoft.com/office/drawing/2014/main" id="{8B72A760-ED14-4F4F-BCF7-EEA2F2657ED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52534" y="611949"/>
            <a:ext cx="9201767" cy="5100485"/>
          </a:xfrm>
          <a:prstGeom prst="rect">
            <a:avLst/>
          </a:prstGeom>
        </p:spPr>
      </p:pic>
      <p:sp>
        <p:nvSpPr>
          <p:cNvPr id="6" name="11 Rectángulo">
            <a:extLst>
              <a:ext uri="{FF2B5EF4-FFF2-40B4-BE49-F238E27FC236}">
                <a16:creationId xmlns:a16="http://schemas.microsoft.com/office/drawing/2014/main" id="{463E9C67-BC24-4081-B1ED-2D02CDC7A956}"/>
              </a:ext>
            </a:extLst>
          </p:cNvPr>
          <p:cNvSpPr/>
          <p:nvPr/>
        </p:nvSpPr>
        <p:spPr>
          <a:xfrm>
            <a:off x="7285718" y="5586066"/>
            <a:ext cx="3486150" cy="577850"/>
          </a:xfrm>
          <a:prstGeom prst="rect">
            <a:avLst/>
          </a:prstGeom>
        </p:spPr>
        <p:txBody>
          <a:bodyPr wrap="square">
            <a:spAutoFit/>
          </a:bodyPr>
          <a:lstStyle/>
          <a:p>
            <a:r>
              <a:rPr lang="es-ES" sz="2400" dirty="0">
                <a:solidFill>
                  <a:schemeClr val="accent1">
                    <a:lumMod val="50000"/>
                  </a:schemeClr>
                </a:solidFill>
              </a:rPr>
              <a:t>House 40 </a:t>
            </a:r>
            <a:r>
              <a:rPr lang="es-ES" sz="2400" dirty="0">
                <a:solidFill>
                  <a:schemeClr val="tx1">
                    <a:lumMod val="65000"/>
                    <a:lumOff val="35000"/>
                  </a:schemeClr>
                </a:solidFill>
              </a:rPr>
              <a:t>m</a:t>
            </a:r>
            <a:r>
              <a:rPr lang="es-ES" sz="2400" baseline="30000" dirty="0">
                <a:solidFill>
                  <a:schemeClr val="tx1">
                    <a:lumMod val="65000"/>
                    <a:lumOff val="35000"/>
                  </a:schemeClr>
                </a:solidFill>
              </a:rPr>
              <a:t>2</a:t>
            </a:r>
            <a:endParaRPr lang="es-ES" sz="2400" dirty="0">
              <a:solidFill>
                <a:schemeClr val="accent1">
                  <a:lumMod val="50000"/>
                </a:schemeClr>
              </a:solidFill>
            </a:endParaRPr>
          </a:p>
        </p:txBody>
      </p:sp>
    </p:spTree>
    <p:extLst>
      <p:ext uri="{BB962C8B-B14F-4D97-AF65-F5344CB8AC3E}">
        <p14:creationId xmlns:p14="http://schemas.microsoft.com/office/powerpoint/2010/main" val="3849563627"/>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3 Imagen" descr="logo-papeleria50_arqra.jpg">
            <a:extLst>
              <a:ext uri="{FF2B5EF4-FFF2-40B4-BE49-F238E27FC236}">
                <a16:creationId xmlns:a16="http://schemas.microsoft.com/office/drawing/2014/main" id="{394EB1E0-98EE-4127-A776-A583F90334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4114" y="96825"/>
            <a:ext cx="1295150" cy="421905"/>
          </a:xfrm>
          <a:prstGeom prst="rect">
            <a:avLst/>
          </a:prstGeom>
        </p:spPr>
      </p:pic>
      <p:sp>
        <p:nvSpPr>
          <p:cNvPr id="8" name="11 Rectángulo">
            <a:extLst>
              <a:ext uri="{FF2B5EF4-FFF2-40B4-BE49-F238E27FC236}">
                <a16:creationId xmlns:a16="http://schemas.microsoft.com/office/drawing/2014/main" id="{EAC9B7A5-B488-4428-A810-8F2E31709D16}"/>
              </a:ext>
            </a:extLst>
          </p:cNvPr>
          <p:cNvSpPr/>
          <p:nvPr/>
        </p:nvSpPr>
        <p:spPr>
          <a:xfrm>
            <a:off x="686668" y="1875590"/>
            <a:ext cx="4688113" cy="3477875"/>
          </a:xfrm>
          <a:prstGeom prst="rect">
            <a:avLst/>
          </a:prstGeom>
        </p:spPr>
        <p:txBody>
          <a:bodyPr wrap="square">
            <a:spAutoFit/>
          </a:bodyPr>
          <a:lstStyle/>
          <a:p>
            <a:pPr marL="3657600" indent="-3657600">
              <a:lnSpc>
                <a:spcPct val="100000"/>
              </a:lnSpc>
              <a:spcBef>
                <a:spcPts val="0"/>
              </a:spcBef>
            </a:pPr>
            <a:r>
              <a:rPr lang="en-US" sz="2200" spc="0" dirty="0">
                <a:solidFill>
                  <a:srgbClr val="E2424B"/>
                </a:solidFill>
                <a:latin typeface="Century Gothic" panose="020B0502020202020204" pitchFamily="34" charset="0"/>
              </a:rPr>
              <a:t>Agility</a:t>
            </a:r>
          </a:p>
          <a:p>
            <a:pPr marL="3657600" indent="-3657600">
              <a:lnSpc>
                <a:spcPct val="100000"/>
              </a:lnSpc>
              <a:spcBef>
                <a:spcPts val="0"/>
              </a:spcBef>
            </a:pPr>
            <a:r>
              <a:rPr lang="en-US" sz="2200" spc="0" dirty="0">
                <a:solidFill>
                  <a:schemeClr val="tx1"/>
                </a:solidFill>
                <a:latin typeface="Century Gothic" panose="020B0502020202020204" pitchFamily="34" charset="0"/>
              </a:rPr>
              <a:t>Assembly speed</a:t>
            </a:r>
          </a:p>
          <a:p>
            <a:pPr marL="3657600" indent="-3657600">
              <a:lnSpc>
                <a:spcPct val="100000"/>
              </a:lnSpc>
              <a:spcBef>
                <a:spcPts val="0"/>
              </a:spcBef>
            </a:pPr>
            <a:r>
              <a:rPr lang="en-US" sz="2200" spc="0" dirty="0">
                <a:solidFill>
                  <a:schemeClr val="tx1"/>
                </a:solidFill>
                <a:latin typeface="Century Gothic" panose="020B0502020202020204" pitchFamily="34" charset="0"/>
              </a:rPr>
              <a:t>by screw unions.</a:t>
            </a:r>
          </a:p>
          <a:p>
            <a:pPr marL="3657600" indent="-3657600">
              <a:lnSpc>
                <a:spcPct val="100000"/>
              </a:lnSpc>
              <a:spcBef>
                <a:spcPts val="0"/>
              </a:spcBef>
            </a:pPr>
            <a:endParaRPr lang="en-US" sz="2200" spc="0" dirty="0">
              <a:solidFill>
                <a:srgbClr val="E2424B"/>
              </a:solidFill>
              <a:latin typeface="Century Gothic" panose="020B0502020202020204" pitchFamily="34" charset="0"/>
            </a:endParaRPr>
          </a:p>
          <a:p>
            <a:pPr marL="3657600" indent="-3657600">
              <a:lnSpc>
                <a:spcPct val="100000"/>
              </a:lnSpc>
              <a:spcBef>
                <a:spcPts val="0"/>
              </a:spcBef>
            </a:pPr>
            <a:r>
              <a:rPr lang="en-US" sz="2200" spc="0" dirty="0">
                <a:solidFill>
                  <a:srgbClr val="E2424B"/>
                </a:solidFill>
                <a:latin typeface="Century Gothic" panose="020B0502020202020204" pitchFamily="34" charset="0"/>
              </a:rPr>
              <a:t>Localized</a:t>
            </a:r>
          </a:p>
          <a:p>
            <a:pPr marL="3657600" indent="-3657600">
              <a:lnSpc>
                <a:spcPct val="100000"/>
              </a:lnSpc>
              <a:spcBef>
                <a:spcPts val="0"/>
              </a:spcBef>
            </a:pPr>
            <a:r>
              <a:rPr lang="en-US" sz="2200" spc="0" dirty="0">
                <a:solidFill>
                  <a:schemeClr val="tx1"/>
                </a:solidFill>
                <a:latin typeface="Century Gothic" panose="020B0502020202020204" pitchFamily="34" charset="0"/>
              </a:rPr>
              <a:t>Manual assembly and without</a:t>
            </a:r>
          </a:p>
          <a:p>
            <a:pPr marL="3657600" indent="-3657600">
              <a:lnSpc>
                <a:spcPct val="100000"/>
              </a:lnSpc>
              <a:spcBef>
                <a:spcPts val="0"/>
              </a:spcBef>
            </a:pPr>
            <a:r>
              <a:rPr lang="en-US" sz="2200" spc="0" dirty="0">
                <a:solidFill>
                  <a:schemeClr val="tx1"/>
                </a:solidFill>
                <a:latin typeface="Century Gothic" panose="020B0502020202020204" pitchFamily="34" charset="0"/>
              </a:rPr>
              <a:t>previous technical experience.</a:t>
            </a:r>
          </a:p>
          <a:p>
            <a:pPr marL="3657600" indent="-3657600">
              <a:lnSpc>
                <a:spcPct val="100000"/>
              </a:lnSpc>
              <a:spcBef>
                <a:spcPts val="0"/>
              </a:spcBef>
            </a:pPr>
            <a:endParaRPr lang="en-US" sz="2200" spc="0" dirty="0">
              <a:solidFill>
                <a:schemeClr val="tx1"/>
              </a:solidFill>
              <a:latin typeface="Century Gothic" panose="020B0502020202020204" pitchFamily="34" charset="0"/>
            </a:endParaRPr>
          </a:p>
          <a:p>
            <a:pPr marL="3657600" indent="-3657600">
              <a:lnSpc>
                <a:spcPct val="100000"/>
              </a:lnSpc>
              <a:spcBef>
                <a:spcPts val="0"/>
              </a:spcBef>
            </a:pPr>
            <a:r>
              <a:rPr lang="en-US" sz="2200" spc="0" dirty="0">
                <a:solidFill>
                  <a:srgbClr val="E2424B"/>
                </a:solidFill>
                <a:latin typeface="Century Gothic" panose="020B0502020202020204" pitchFamily="34" charset="0"/>
              </a:rPr>
              <a:t>Low environmental impact</a:t>
            </a:r>
          </a:p>
          <a:p>
            <a:pPr marL="3657600" indent="-3657600">
              <a:lnSpc>
                <a:spcPct val="100000"/>
              </a:lnSpc>
              <a:spcBef>
                <a:spcPts val="0"/>
              </a:spcBef>
            </a:pPr>
            <a:r>
              <a:rPr lang="en-US" sz="2200" spc="0" dirty="0">
                <a:solidFill>
                  <a:schemeClr val="tx1"/>
                </a:solidFill>
                <a:latin typeface="Century Gothic" panose="020B0502020202020204" pitchFamily="34" charset="0"/>
              </a:rPr>
              <a:t>No waste or trash on site.</a:t>
            </a:r>
            <a:endParaRPr lang="es-CO" sz="1800" dirty="0">
              <a:solidFill>
                <a:schemeClr val="tx1"/>
              </a:solidFill>
            </a:endParaRPr>
          </a:p>
        </p:txBody>
      </p:sp>
      <p:sp>
        <p:nvSpPr>
          <p:cNvPr id="4" name="11 Rectángulo">
            <a:extLst>
              <a:ext uri="{FF2B5EF4-FFF2-40B4-BE49-F238E27FC236}">
                <a16:creationId xmlns:a16="http://schemas.microsoft.com/office/drawing/2014/main" id="{39D66C35-443C-9D4E-8E39-238B0170A834}"/>
              </a:ext>
            </a:extLst>
          </p:cNvPr>
          <p:cNvSpPr/>
          <p:nvPr/>
        </p:nvSpPr>
        <p:spPr>
          <a:xfrm>
            <a:off x="1407886" y="1875590"/>
            <a:ext cx="3966897" cy="369332"/>
          </a:xfrm>
          <a:prstGeom prst="rect">
            <a:avLst/>
          </a:prstGeom>
        </p:spPr>
        <p:txBody>
          <a:bodyPr wrap="square">
            <a:spAutoFit/>
          </a:bodyPr>
          <a:lstStyle/>
          <a:p>
            <a:pPr marL="3657600" indent="-3657600">
              <a:lnSpc>
                <a:spcPct val="100000"/>
              </a:lnSpc>
              <a:spcBef>
                <a:spcPts val="0"/>
              </a:spcBef>
            </a:pPr>
            <a:endParaRPr lang="es-CO" sz="1800" dirty="0"/>
          </a:p>
        </p:txBody>
      </p:sp>
      <p:sp>
        <p:nvSpPr>
          <p:cNvPr id="5" name="11 Rectángulo">
            <a:extLst>
              <a:ext uri="{FF2B5EF4-FFF2-40B4-BE49-F238E27FC236}">
                <a16:creationId xmlns:a16="http://schemas.microsoft.com/office/drawing/2014/main" id="{FF018450-9A8F-D64D-A991-3EE6CA5B1183}"/>
              </a:ext>
            </a:extLst>
          </p:cNvPr>
          <p:cNvSpPr/>
          <p:nvPr/>
        </p:nvSpPr>
        <p:spPr>
          <a:xfrm>
            <a:off x="6096000" y="1875590"/>
            <a:ext cx="5374781" cy="3477875"/>
          </a:xfrm>
          <a:prstGeom prst="rect">
            <a:avLst/>
          </a:prstGeom>
        </p:spPr>
        <p:txBody>
          <a:bodyPr wrap="square">
            <a:spAutoFit/>
          </a:bodyPr>
          <a:lstStyle/>
          <a:p>
            <a:pPr marL="3657600" indent="-3657600" algn="l">
              <a:lnSpc>
                <a:spcPct val="100000"/>
              </a:lnSpc>
              <a:spcBef>
                <a:spcPts val="0"/>
              </a:spcBef>
            </a:pPr>
            <a:r>
              <a:rPr lang="en-US" sz="2200" spc="0" dirty="0">
                <a:solidFill>
                  <a:srgbClr val="E2424B"/>
                </a:solidFill>
                <a:latin typeface="Century Gothic" panose="020B0502020202020204" pitchFamily="34" charset="0"/>
              </a:rPr>
              <a:t>Sustainability</a:t>
            </a:r>
          </a:p>
          <a:p>
            <a:pPr marL="3657600" indent="-3657600" algn="l">
              <a:lnSpc>
                <a:spcPct val="100000"/>
              </a:lnSpc>
              <a:spcBef>
                <a:spcPts val="0"/>
              </a:spcBef>
            </a:pPr>
            <a:r>
              <a:rPr lang="en-US" sz="2200" spc="0" dirty="0">
                <a:solidFill>
                  <a:schemeClr val="tx1"/>
                </a:solidFill>
                <a:latin typeface="Century Gothic" panose="020B0502020202020204" pitchFamily="34" charset="0"/>
              </a:rPr>
              <a:t>Low consumption of raw materials</a:t>
            </a:r>
          </a:p>
          <a:p>
            <a:pPr marL="3657600" indent="-3657600" algn="l">
              <a:lnSpc>
                <a:spcPct val="100000"/>
              </a:lnSpc>
              <a:spcBef>
                <a:spcPts val="0"/>
              </a:spcBef>
            </a:pPr>
            <a:r>
              <a:rPr lang="en-US" sz="2200" spc="0" dirty="0">
                <a:solidFill>
                  <a:schemeClr val="tx1"/>
                </a:solidFill>
                <a:latin typeface="Century Gothic" panose="020B0502020202020204" pitchFamily="34" charset="0"/>
              </a:rPr>
              <a:t>and energy.</a:t>
            </a:r>
          </a:p>
          <a:p>
            <a:pPr marL="3657600" indent="-3657600" algn="l">
              <a:lnSpc>
                <a:spcPct val="100000"/>
              </a:lnSpc>
              <a:spcBef>
                <a:spcPts val="0"/>
              </a:spcBef>
            </a:pPr>
            <a:endParaRPr lang="en-US" sz="2200" spc="0" dirty="0">
              <a:solidFill>
                <a:srgbClr val="E2424B"/>
              </a:solidFill>
              <a:latin typeface="Century Gothic" panose="020B0502020202020204" pitchFamily="34" charset="0"/>
            </a:endParaRPr>
          </a:p>
          <a:p>
            <a:pPr marL="3657600" indent="-3657600" algn="l">
              <a:lnSpc>
                <a:spcPct val="100000"/>
              </a:lnSpc>
              <a:spcBef>
                <a:spcPts val="0"/>
              </a:spcBef>
            </a:pPr>
            <a:r>
              <a:rPr lang="en-US" sz="2200" spc="0" dirty="0">
                <a:solidFill>
                  <a:srgbClr val="E2424B"/>
                </a:solidFill>
                <a:latin typeface="Century Gothic" panose="020B0502020202020204" pitchFamily="34" charset="0"/>
              </a:rPr>
              <a:t>Ecology</a:t>
            </a:r>
          </a:p>
          <a:p>
            <a:pPr marL="3657600" indent="-3657600" algn="l">
              <a:lnSpc>
                <a:spcPct val="100000"/>
              </a:lnSpc>
              <a:spcBef>
                <a:spcPts val="0"/>
              </a:spcBef>
            </a:pPr>
            <a:r>
              <a:rPr lang="en-US" sz="2200" spc="0" dirty="0">
                <a:solidFill>
                  <a:schemeClr val="tx1"/>
                </a:solidFill>
                <a:latin typeface="Century Gothic" panose="020B0502020202020204" pitchFamily="34" charset="0"/>
              </a:rPr>
              <a:t>Construction system</a:t>
            </a:r>
          </a:p>
          <a:p>
            <a:pPr marL="3657600" indent="-3657600" algn="l">
              <a:lnSpc>
                <a:spcPct val="100000"/>
              </a:lnSpc>
              <a:spcBef>
                <a:spcPts val="0"/>
              </a:spcBef>
            </a:pPr>
            <a:r>
              <a:rPr lang="en-US" sz="2200" spc="0" dirty="0">
                <a:solidFill>
                  <a:schemeClr val="tx1"/>
                </a:solidFill>
                <a:latin typeface="Century Gothic" panose="020B0502020202020204" pitchFamily="34" charset="0"/>
              </a:rPr>
              <a:t>without water.</a:t>
            </a:r>
          </a:p>
          <a:p>
            <a:pPr marL="3657600" indent="-3657600" algn="l">
              <a:lnSpc>
                <a:spcPct val="100000"/>
              </a:lnSpc>
              <a:spcBef>
                <a:spcPts val="0"/>
              </a:spcBef>
            </a:pPr>
            <a:endParaRPr lang="en-US" sz="2200" spc="0" dirty="0">
              <a:solidFill>
                <a:srgbClr val="E2424B"/>
              </a:solidFill>
              <a:latin typeface="Century Gothic" panose="020B0502020202020204" pitchFamily="34" charset="0"/>
            </a:endParaRPr>
          </a:p>
          <a:p>
            <a:pPr marL="3657600" indent="-3657600" algn="l">
              <a:lnSpc>
                <a:spcPct val="100000"/>
              </a:lnSpc>
              <a:spcBef>
                <a:spcPts val="0"/>
              </a:spcBef>
            </a:pPr>
            <a:r>
              <a:rPr lang="en-US" sz="2200" spc="0" dirty="0">
                <a:solidFill>
                  <a:srgbClr val="E2424B"/>
                </a:solidFill>
                <a:latin typeface="Century Gothic" panose="020B0502020202020204" pitchFamily="34" charset="0"/>
              </a:rPr>
              <a:t>Durability</a:t>
            </a:r>
          </a:p>
          <a:p>
            <a:pPr marL="3657600" indent="-3657600" algn="l">
              <a:lnSpc>
                <a:spcPct val="100000"/>
              </a:lnSpc>
              <a:spcBef>
                <a:spcPts val="0"/>
              </a:spcBef>
            </a:pPr>
            <a:r>
              <a:rPr lang="en-US" sz="2200" spc="0" dirty="0">
                <a:solidFill>
                  <a:schemeClr val="tx1"/>
                </a:solidFill>
                <a:latin typeface="Century Gothic" panose="020B0502020202020204" pitchFamily="34" charset="0"/>
              </a:rPr>
              <a:t>Use of high-performance concrete.</a:t>
            </a:r>
            <a:endParaRPr lang="ca-ES" sz="1800" dirty="0">
              <a:solidFill>
                <a:schemeClr val="tx1"/>
              </a:solidFill>
            </a:endParaRPr>
          </a:p>
        </p:txBody>
      </p:sp>
    </p:spTree>
    <p:extLst>
      <p:ext uri="{BB962C8B-B14F-4D97-AF65-F5344CB8AC3E}">
        <p14:creationId xmlns:p14="http://schemas.microsoft.com/office/powerpoint/2010/main" val="2636192891"/>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2D">
            <a:extLst>
              <a:ext uri="{FF2B5EF4-FFF2-40B4-BE49-F238E27FC236}">
                <a16:creationId xmlns:a16="http://schemas.microsoft.com/office/drawing/2014/main" id="{BC999C20-AEAC-4D4C-BBC5-0FD76A40C0B9}"/>
              </a:ext>
            </a:extLst>
          </p:cNvPr>
          <p:cNvSpPr txBox="1"/>
          <p:nvPr/>
        </p:nvSpPr>
        <p:spPr>
          <a:xfrm>
            <a:off x="7879955" y="8555203"/>
            <a:ext cx="8624090" cy="1626862"/>
          </a:xfrm>
          <a:prstGeom prst="rect">
            <a:avLst/>
          </a:prstGeom>
          <a:ln w="12700">
            <a:miter lim="400000"/>
          </a:ln>
          <a:extLst>
            <a:ext uri="{C572A759-6A51-4108-AA02-DFA0A04FC94B}">
              <ma14:wrappingTextBoxFlag xmlns:ma14="http://schemas.microsoft.com/office/mac/drawingml/2011/main" xmlns="" val="1"/>
            </a:ext>
          </a:extLst>
        </p:spPr>
        <p:txBody>
          <a:bodyPr lIns="50800" tIns="50800" rIns="50800" bIns="50800" anchor="ctr">
            <a:spAutoFit/>
          </a:bodyPr>
          <a:lstStyle>
            <a:lvl1pPr>
              <a:defRPr sz="10000" b="0">
                <a:solidFill>
                  <a:srgbClr val="FFFFFF"/>
                </a:solidFill>
                <a:latin typeface="+mn-lt"/>
                <a:ea typeface="+mn-ea"/>
                <a:cs typeface="+mn-cs"/>
                <a:sym typeface="Helvetica Neue Medium"/>
              </a:defRPr>
            </a:lvl1pPr>
          </a:lstStyle>
          <a:p>
            <a:r>
              <a:t>2D</a:t>
            </a:r>
          </a:p>
        </p:txBody>
      </p:sp>
      <p:pic>
        <p:nvPicPr>
          <p:cNvPr id="6" name="Picture 5">
            <a:extLst>
              <a:ext uri="{FF2B5EF4-FFF2-40B4-BE49-F238E27FC236}">
                <a16:creationId xmlns:a16="http://schemas.microsoft.com/office/drawing/2014/main" id="{38C60E5F-3072-486E-86D5-E109F27F80A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4950" y="4101815"/>
            <a:ext cx="4750707" cy="2522800"/>
          </a:xfrm>
          <a:prstGeom prst="rect">
            <a:avLst/>
          </a:prstGeom>
        </p:spPr>
      </p:pic>
      <p:sp>
        <p:nvSpPr>
          <p:cNvPr id="8" name="Nivel de texto 1…">
            <a:extLst>
              <a:ext uri="{FF2B5EF4-FFF2-40B4-BE49-F238E27FC236}">
                <a16:creationId xmlns:a16="http://schemas.microsoft.com/office/drawing/2014/main" id="{969C0340-3330-4F48-8401-977748216205}"/>
              </a:ext>
            </a:extLst>
          </p:cNvPr>
          <p:cNvSpPr txBox="1">
            <a:spLocks/>
          </p:cNvSpPr>
          <p:nvPr/>
        </p:nvSpPr>
        <p:spPr>
          <a:xfrm rot="16200000">
            <a:off x="-1697112" y="3221056"/>
            <a:ext cx="4760985"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fontScale="92500" lnSpcReduction="20000"/>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sz="1300" dirty="0"/>
              <a:t>-</a:t>
            </a:r>
            <a:r>
              <a:rPr lang="en-US" sz="1900" dirty="0"/>
              <a:t>Resilia Folding technics</a:t>
            </a:r>
          </a:p>
          <a:p>
            <a:endParaRPr lang="es-ES" sz="1300" dirty="0"/>
          </a:p>
        </p:txBody>
      </p:sp>
      <p:pic>
        <p:nvPicPr>
          <p:cNvPr id="9" name="Picture 8">
            <a:extLst>
              <a:ext uri="{FF2B5EF4-FFF2-40B4-BE49-F238E27FC236}">
                <a16:creationId xmlns:a16="http://schemas.microsoft.com/office/drawing/2014/main" id="{6BD90D9C-AF5D-4920-AA06-2E0A9C287AF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4950" y="669725"/>
            <a:ext cx="4750707" cy="3276451"/>
          </a:xfrm>
          <a:prstGeom prst="rect">
            <a:avLst/>
          </a:prstGeom>
        </p:spPr>
      </p:pic>
      <p:sp>
        <p:nvSpPr>
          <p:cNvPr id="10" name="Rectangle 9">
            <a:extLst>
              <a:ext uri="{FF2B5EF4-FFF2-40B4-BE49-F238E27FC236}">
                <a16:creationId xmlns:a16="http://schemas.microsoft.com/office/drawing/2014/main" id="{F19C2B51-E205-4331-8114-69E044AA2B3F}"/>
              </a:ext>
            </a:extLst>
          </p:cNvPr>
          <p:cNvSpPr/>
          <p:nvPr/>
        </p:nvSpPr>
        <p:spPr>
          <a:xfrm>
            <a:off x="3802969" y="3214656"/>
            <a:ext cx="154668" cy="365760"/>
          </a:xfrm>
          <a:prstGeom prst="rect">
            <a:avLst/>
          </a:prstGeom>
          <a:solidFill>
            <a:srgbClr val="EE230C"/>
          </a:solidFill>
          <a:ln w="25400" cap="flat">
            <a:solidFill>
              <a:schemeClr val="tx2">
                <a:lumMod val="20000"/>
                <a:lumOff val="80000"/>
              </a:schemeClr>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6" tIns="91436" rIns="91436" bIns="91436" numCol="1" spcCol="38100" rtlCol="0" anchor="ctr">
            <a:spAutoFit/>
          </a:bodyPr>
          <a:lstStyle/>
          <a:p>
            <a:pPr marL="0" marR="0" indent="0" algn="r" defTabSz="1828636" rtl="0" fontAlgn="auto" latinLnBrk="0" hangingPunct="0">
              <a:lnSpc>
                <a:spcPct val="150000"/>
              </a:lnSpc>
              <a:spcBef>
                <a:spcPts val="2000"/>
              </a:spcBef>
              <a:spcAft>
                <a:spcPts val="0"/>
              </a:spcAft>
              <a:buClrTx/>
              <a:buSzTx/>
              <a:buFontTx/>
              <a:buNone/>
              <a:tabLst/>
            </a:pPr>
            <a:endParaRPr kumimoji="0" lang="en-US" sz="2000" b="1" i="0" u="none" strike="noStrike" cap="none" spc="500" normalizeH="0" baseline="0">
              <a:ln>
                <a:noFill/>
              </a:ln>
              <a:solidFill>
                <a:srgbClr val="000000"/>
              </a:solidFill>
              <a:effectLst/>
              <a:uFillTx/>
              <a:latin typeface="+mn-lt"/>
              <a:ea typeface="+mn-ea"/>
              <a:cs typeface="+mn-cs"/>
              <a:sym typeface="Helvetica"/>
            </a:endParaRPr>
          </a:p>
        </p:txBody>
      </p:sp>
      <p:sp>
        <p:nvSpPr>
          <p:cNvPr id="12" name="Rectangle 11">
            <a:extLst>
              <a:ext uri="{FF2B5EF4-FFF2-40B4-BE49-F238E27FC236}">
                <a16:creationId xmlns:a16="http://schemas.microsoft.com/office/drawing/2014/main" id="{0A7ADF63-D519-459A-B597-91C2F999E774}"/>
              </a:ext>
            </a:extLst>
          </p:cNvPr>
          <p:cNvSpPr/>
          <p:nvPr/>
        </p:nvSpPr>
        <p:spPr>
          <a:xfrm>
            <a:off x="3802969" y="3623272"/>
            <a:ext cx="154668" cy="365760"/>
          </a:xfrm>
          <a:prstGeom prst="rect">
            <a:avLst/>
          </a:prstGeom>
          <a:solidFill>
            <a:srgbClr val="EE230C"/>
          </a:solidFill>
          <a:ln w="25400" cap="flat">
            <a:solidFill>
              <a:schemeClr val="tx2">
                <a:lumMod val="20000"/>
                <a:lumOff val="80000"/>
              </a:schemeClr>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6" tIns="91436" rIns="91436" bIns="91436" numCol="1" spcCol="38100" rtlCol="0" anchor="ctr">
            <a:spAutoFit/>
          </a:bodyPr>
          <a:lstStyle/>
          <a:p>
            <a:pPr marL="0" marR="0" indent="0" algn="r" defTabSz="1828636" rtl="0" fontAlgn="auto" latinLnBrk="0" hangingPunct="0">
              <a:lnSpc>
                <a:spcPct val="150000"/>
              </a:lnSpc>
              <a:spcBef>
                <a:spcPts val="2000"/>
              </a:spcBef>
              <a:spcAft>
                <a:spcPts val="0"/>
              </a:spcAft>
              <a:buClrTx/>
              <a:buSzTx/>
              <a:buFontTx/>
              <a:buNone/>
              <a:tabLst/>
            </a:pPr>
            <a:endParaRPr kumimoji="0" lang="en-US" sz="2000" b="1" i="0" u="none" strike="noStrike" cap="none" spc="500" normalizeH="0" baseline="0">
              <a:ln>
                <a:noFill/>
              </a:ln>
              <a:solidFill>
                <a:srgbClr val="000000"/>
              </a:solidFill>
              <a:effectLst/>
              <a:uFillTx/>
              <a:latin typeface="+mn-lt"/>
              <a:ea typeface="+mn-ea"/>
              <a:cs typeface="+mn-cs"/>
              <a:sym typeface="Helvetica"/>
            </a:endParaRPr>
          </a:p>
        </p:txBody>
      </p:sp>
      <p:sp>
        <p:nvSpPr>
          <p:cNvPr id="14" name="Action Button: Go Forward or Next 13">
            <a:hlinkClick r:id="rId6" action="ppaction://hlinksldjump" highlightClick="1"/>
            <a:extLst>
              <a:ext uri="{FF2B5EF4-FFF2-40B4-BE49-F238E27FC236}">
                <a16:creationId xmlns:a16="http://schemas.microsoft.com/office/drawing/2014/main" id="{3F1C40EF-574F-4DC3-BE31-5410D3433E96}"/>
              </a:ext>
            </a:extLst>
          </p:cNvPr>
          <p:cNvSpPr/>
          <p:nvPr/>
        </p:nvSpPr>
        <p:spPr>
          <a:xfrm>
            <a:off x="11205029" y="319314"/>
            <a:ext cx="348342" cy="274320"/>
          </a:xfrm>
          <a:prstGeom prst="actionButtonForwardNext">
            <a:avLst/>
          </a:prstGeom>
          <a:solidFill>
            <a:schemeClr val="tx2"/>
          </a:solidFill>
          <a:ln w="9525" cap="flat">
            <a:solidFill>
              <a:srgbClr val="1E396E"/>
            </a:solid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6" tIns="91436" rIns="91436" bIns="91436" numCol="1" spcCol="38100" rtlCol="0" anchor="ctr">
            <a:spAutoFit/>
          </a:bodyPr>
          <a:lstStyle/>
          <a:p>
            <a:pPr marL="0" marR="0" indent="0" algn="r" defTabSz="1828636" rtl="0" fontAlgn="auto" latinLnBrk="0" hangingPunct="0">
              <a:lnSpc>
                <a:spcPct val="150000"/>
              </a:lnSpc>
              <a:spcBef>
                <a:spcPts val="2000"/>
              </a:spcBef>
              <a:spcAft>
                <a:spcPts val="0"/>
              </a:spcAft>
              <a:buClrTx/>
              <a:buSzTx/>
              <a:buFontTx/>
              <a:buNone/>
              <a:tabLst/>
            </a:pPr>
            <a:endParaRPr kumimoji="0" lang="en-US" sz="2000" b="1" i="0" u="none" strike="noStrike" cap="none" spc="500" normalizeH="0" baseline="0">
              <a:ln>
                <a:noFill/>
              </a:ln>
              <a:solidFill>
                <a:srgbClr val="000000"/>
              </a:solidFill>
              <a:effectLst/>
              <a:uFillTx/>
              <a:latin typeface="+mn-lt"/>
              <a:ea typeface="+mn-ea"/>
              <a:cs typeface="+mn-cs"/>
              <a:sym typeface="Helvetica"/>
            </a:endParaRPr>
          </a:p>
        </p:txBody>
      </p:sp>
      <p:pic>
        <p:nvPicPr>
          <p:cNvPr id="3" name="phantom_content2_conv2669">
            <a:hlinkClick r:id="" action="ppaction://media"/>
            <a:extLst>
              <a:ext uri="{FF2B5EF4-FFF2-40B4-BE49-F238E27FC236}">
                <a16:creationId xmlns:a16="http://schemas.microsoft.com/office/drawing/2014/main" id="{C5D000B2-52CB-4C19-B412-DEC10DA5B306}"/>
              </a:ext>
            </a:extLst>
          </p:cNvPr>
          <p:cNvPicPr>
            <a:picLocks noChangeAspect="1"/>
          </p:cNvPicPr>
          <p:nvPr>
            <a:videoFile r:link="rId1"/>
            <p:extLst>
              <p:ext uri="{DAA4B4D4-6D71-4841-9C94-3DE7FCFB9230}">
                <p14:media xmlns:p14="http://schemas.microsoft.com/office/powerpoint/2010/main" r:embed="rId2">
                  <p14:trim st="4042"/>
                </p14:media>
              </p:ext>
            </p:extLst>
          </p:nvPr>
        </p:nvPicPr>
        <p:blipFill>
          <a:blip r:embed="rId7"/>
          <a:stretch>
            <a:fillRect/>
          </a:stretch>
        </p:blipFill>
        <p:spPr>
          <a:xfrm>
            <a:off x="6486525" y="1963271"/>
            <a:ext cx="5540852" cy="3116729"/>
          </a:xfrm>
          <a:prstGeom prst="rect">
            <a:avLst/>
          </a:prstGeom>
        </p:spPr>
      </p:pic>
    </p:spTree>
    <p:extLst>
      <p:ext uri="{BB962C8B-B14F-4D97-AF65-F5344CB8AC3E}">
        <p14:creationId xmlns:p14="http://schemas.microsoft.com/office/powerpoint/2010/main" val="131365171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2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Prototipo España copy.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078" y="791477"/>
            <a:ext cx="4868777" cy="5275046"/>
          </a:xfrm>
          <a:prstGeom prst="rect">
            <a:avLst/>
          </a:prstGeom>
        </p:spPr>
      </p:pic>
      <p:sp>
        <p:nvSpPr>
          <p:cNvPr id="14" name="TextBox 13">
            <a:extLst>
              <a:ext uri="{FF2B5EF4-FFF2-40B4-BE49-F238E27FC236}">
                <a16:creationId xmlns:a16="http://schemas.microsoft.com/office/drawing/2014/main" id="{CCB36E5D-4AFB-4F1F-A351-3CBD26B194FC}"/>
              </a:ext>
            </a:extLst>
          </p:cNvPr>
          <p:cNvSpPr txBox="1"/>
          <p:nvPr/>
        </p:nvSpPr>
        <p:spPr>
          <a:xfrm>
            <a:off x="6400800" y="3933371"/>
            <a:ext cx="5327122" cy="226267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en-US" sz="1600" dirty="0"/>
              <a:t>The costs of the post-prototype units may be revised downwards based on the characteristics of each project (quantities, conditions of the plot, program of each dwelling, etc.</a:t>
            </a:r>
          </a:p>
        </p:txBody>
      </p:sp>
      <p:grpSp>
        <p:nvGrpSpPr>
          <p:cNvPr id="4" name="Group 3">
            <a:extLst>
              <a:ext uri="{FF2B5EF4-FFF2-40B4-BE49-F238E27FC236}">
                <a16:creationId xmlns:a16="http://schemas.microsoft.com/office/drawing/2014/main" id="{1C321405-15CF-4CC8-9986-C14D31CC8312}"/>
              </a:ext>
            </a:extLst>
          </p:cNvPr>
          <p:cNvGrpSpPr/>
          <p:nvPr/>
        </p:nvGrpSpPr>
        <p:grpSpPr>
          <a:xfrm>
            <a:off x="6276282" y="689877"/>
            <a:ext cx="5794793" cy="2637523"/>
            <a:chOff x="6276282" y="689877"/>
            <a:chExt cx="5794793" cy="2637523"/>
          </a:xfrm>
        </p:grpSpPr>
        <p:pic>
          <p:nvPicPr>
            <p:cNvPr id="12" name="11 Imagen" descr="Unidad México copy.jpg">
              <a:extLst>
                <a:ext uri="{FF2B5EF4-FFF2-40B4-BE49-F238E27FC236}">
                  <a16:creationId xmlns:a16="http://schemas.microsoft.com/office/drawing/2014/main" id="{23A11550-1BFB-4D01-A952-D32E46AB468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76282" y="689877"/>
              <a:ext cx="5794793" cy="2637523"/>
            </a:xfrm>
            <a:prstGeom prst="rect">
              <a:avLst/>
            </a:prstGeom>
          </p:spPr>
        </p:pic>
        <p:sp>
          <p:nvSpPr>
            <p:cNvPr id="2" name="Rectangle 1">
              <a:extLst>
                <a:ext uri="{FF2B5EF4-FFF2-40B4-BE49-F238E27FC236}">
                  <a16:creationId xmlns:a16="http://schemas.microsoft.com/office/drawing/2014/main" id="{45A57424-4362-4AA6-840F-689955730312}"/>
                </a:ext>
              </a:extLst>
            </p:cNvPr>
            <p:cNvSpPr/>
            <p:nvPr/>
          </p:nvSpPr>
          <p:spPr>
            <a:xfrm>
              <a:off x="7078980" y="1409700"/>
              <a:ext cx="1623060" cy="182880"/>
            </a:xfrm>
            <a:prstGeom prst="rect">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6" tIns="91436" rIns="91436" bIns="91436" numCol="1" spcCol="38100" rtlCol="0" anchor="ctr">
              <a:spAutoFit/>
            </a:bodyPr>
            <a:lstStyle/>
            <a:p>
              <a:pPr marL="0" marR="0" indent="0" algn="r" defTabSz="1828636" rtl="0" fontAlgn="auto" latinLnBrk="0" hangingPunct="0">
                <a:lnSpc>
                  <a:spcPct val="150000"/>
                </a:lnSpc>
                <a:spcBef>
                  <a:spcPts val="2000"/>
                </a:spcBef>
                <a:spcAft>
                  <a:spcPts val="0"/>
                </a:spcAft>
                <a:buClrTx/>
                <a:buSzTx/>
                <a:buFontTx/>
                <a:buNone/>
                <a:tabLst/>
              </a:pPr>
              <a:endParaRPr kumimoji="0" lang="en-US" sz="2000" b="1" i="0" u="none" strike="noStrike" cap="none" spc="500" normalizeH="0" baseline="0">
                <a:ln>
                  <a:noFill/>
                </a:ln>
                <a:solidFill>
                  <a:srgbClr val="000000"/>
                </a:solidFill>
                <a:effectLst/>
                <a:uFillTx/>
                <a:latin typeface="+mn-lt"/>
                <a:ea typeface="+mn-ea"/>
                <a:cs typeface="+mn-cs"/>
                <a:sym typeface="Helvetica"/>
              </a:endParaRPr>
            </a:p>
          </p:txBody>
        </p:sp>
        <p:pic>
          <p:nvPicPr>
            <p:cNvPr id="6" name="11 Imagen" descr="Unidad México copy.jpg">
              <a:extLst>
                <a:ext uri="{FF2B5EF4-FFF2-40B4-BE49-F238E27FC236}">
                  <a16:creationId xmlns:a16="http://schemas.microsoft.com/office/drawing/2014/main" id="{0D3D6C7D-CA35-48C0-9486-64CEC857958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34448" t="27002" r="59265" b="66063"/>
            <a:stretch/>
          </p:blipFill>
          <p:spPr>
            <a:xfrm>
              <a:off x="7078980" y="1409700"/>
              <a:ext cx="364331" cy="182880"/>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montaje-a-amno.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04735" y="0"/>
            <a:ext cx="4287265" cy="6858000"/>
          </a:xfrm>
          <a:prstGeom prst="rect">
            <a:avLst/>
          </a:prstGeom>
        </p:spPr>
      </p:pic>
      <p:pic>
        <p:nvPicPr>
          <p:cNvPr id="9" name="8 Imagen" descr="patente españa.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00226" y="0"/>
            <a:ext cx="4889365" cy="6858001"/>
          </a:xfrm>
          <a:prstGeom prst="rect">
            <a:avLst/>
          </a:prstGeom>
        </p:spPr>
      </p:pic>
      <p:sp>
        <p:nvSpPr>
          <p:cNvPr id="10" name="Nivel de texto 1…">
            <a:extLst>
              <a:ext uri="{FF2B5EF4-FFF2-40B4-BE49-F238E27FC236}">
                <a16:creationId xmlns:a16="http://schemas.microsoft.com/office/drawing/2014/main" id="{38E56651-55EA-4AB4-8373-0E23EA8232FB}"/>
              </a:ext>
            </a:extLst>
          </p:cNvPr>
          <p:cNvSpPr txBox="1">
            <a:spLocks/>
          </p:cNvSpPr>
          <p:nvPr/>
        </p:nvSpPr>
        <p:spPr>
          <a:xfrm rot="16200000">
            <a:off x="-1697112" y="3221056"/>
            <a:ext cx="4760985" cy="378896"/>
          </a:xfrm>
          <a:prstGeom prst="rect">
            <a:avLst/>
          </a:prstGeom>
          <a:noFill/>
          <a:ln w="12700">
            <a:miter lim="400000"/>
          </a:ln>
          <a:extLst>
            <a:ext uri="{C572A759-6A51-4108-AA02-DFA0A04FC94B}">
              <ma14:wrappingTextBoxFlag xmlns="" xmlns:ma14="http://schemas.microsoft.com/office/mac/drawingml/2011/main" val="1"/>
            </a:ext>
          </a:extLst>
        </p:spPr>
        <p:txBody>
          <a:bodyPr lIns="0" tIns="0" rIns="0" bIns="0" anchor="t">
            <a:normAutofit fontScale="92500" lnSpcReduction="20000"/>
          </a:bodyPr>
          <a:lstStyle>
            <a:lvl1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1pPr>
            <a:lvl2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2pPr>
            <a:lvl3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3pPr>
            <a:lvl4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4pPr>
            <a:lvl5pPr marL="0" marR="0" indent="0" algn="r" defTabSz="1300428" rtl="0" eaLnBrk="1" latinLnBrk="0" hangingPunct="1">
              <a:lnSpc>
                <a:spcPct val="150000"/>
              </a:lnSpc>
              <a:spcBef>
                <a:spcPts val="1400"/>
              </a:spcBef>
              <a:spcAft>
                <a:spcPts val="0"/>
              </a:spcAft>
              <a:buClrTx/>
              <a:buSzTx/>
              <a:buFontTx/>
              <a:buNone/>
              <a:tabLst/>
              <a:defRPr sz="1800" b="1" i="0" u="none" strike="noStrike" cap="none" spc="179" baseline="0">
                <a:ln>
                  <a:noFill/>
                </a:ln>
                <a:solidFill>
                  <a:srgbClr val="E1424B"/>
                </a:solidFill>
                <a:uFillTx/>
                <a:latin typeface="Century Gothic"/>
                <a:ea typeface="Century Gothic"/>
                <a:cs typeface="Century Gothic"/>
                <a:sym typeface="Century Gothic"/>
              </a:defRPr>
            </a:lvl5pPr>
            <a:lvl6pPr marL="1295284"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6pPr>
            <a:lvl7pPr marL="1523863"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7pPr>
            <a:lvl8pPr marL="1752442" marR="0" indent="-152387"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8pPr>
            <a:lvl9pPr marL="1981022" marR="0" indent="-152386" algn="l" defTabSz="457200" rtl="0" eaLnBrk="1" latinLnBrk="0" hangingPunct="1">
              <a:lnSpc>
                <a:spcPct val="100000"/>
              </a:lnSpc>
              <a:spcBef>
                <a:spcPts val="0"/>
              </a:spcBef>
              <a:spcAft>
                <a:spcPts val="0"/>
              </a:spcAft>
              <a:buClrTx/>
              <a:buSzPct val="100000"/>
              <a:buFontTx/>
              <a:buChar char="•"/>
              <a:tabLst/>
              <a:defRPr sz="1200" b="0" i="0" u="none" strike="noStrike" cap="none" spc="0" baseline="0">
                <a:ln>
                  <a:noFill/>
                </a:ln>
                <a:solidFill>
                  <a:srgbClr val="000000"/>
                </a:solidFill>
                <a:uFillTx/>
                <a:latin typeface="+mn-lt"/>
                <a:ea typeface="+mn-ea"/>
                <a:cs typeface="+mn-cs"/>
                <a:sym typeface="Helvetica"/>
              </a:defRPr>
            </a:lvl9pPr>
          </a:lstStyle>
          <a:p>
            <a:r>
              <a:rPr lang="es-ES" sz="1300" dirty="0"/>
              <a:t>-</a:t>
            </a:r>
            <a:r>
              <a:rPr lang="en-US" sz="1900" dirty="0"/>
              <a:t>Patented system – SPAIN/MEXICO</a:t>
            </a:r>
          </a:p>
          <a:p>
            <a:endParaRPr lang="es-ES" sz="1300" dirty="0"/>
          </a:p>
        </p:txBody>
      </p:sp>
    </p:spTree>
  </p:cSld>
  <p:clrMapOvr>
    <a:masterClrMapping/>
  </p:clrMapOvr>
</p:sld>
</file>

<file path=ppt/theme/theme1.xml><?xml version="1.0" encoding="utf-8"?>
<a:theme xmlns:a="http://schemas.openxmlformats.org/drawingml/2006/main" name="01_Menu Slides">
  <a:themeElements>
    <a:clrScheme name="01_Menu Slides">
      <a:dk1>
        <a:srgbClr val="000000"/>
      </a:dk1>
      <a:lt1>
        <a:srgbClr val="FFFFFF"/>
      </a:lt1>
      <a:dk2>
        <a:srgbClr val="A7A7A7"/>
      </a:dk2>
      <a:lt2>
        <a:srgbClr val="535353"/>
      </a:lt2>
      <a:accent1>
        <a:srgbClr val="7900DF"/>
      </a:accent1>
      <a:accent2>
        <a:srgbClr val="FF154C"/>
      </a:accent2>
      <a:accent3>
        <a:srgbClr val="D50984"/>
      </a:accent3>
      <a:accent4>
        <a:srgbClr val="FF6000"/>
      </a:accent4>
      <a:accent5>
        <a:srgbClr val="101A2E"/>
      </a:accent5>
      <a:accent6>
        <a:srgbClr val="AC25FF"/>
      </a:accent6>
      <a:hlink>
        <a:srgbClr val="0000FF"/>
      </a:hlink>
      <a:folHlink>
        <a:srgbClr val="FF00FF"/>
      </a:folHlink>
    </a:clrScheme>
    <a:fontScheme name="01_Menu Slides">
      <a:majorFont>
        <a:latin typeface="Calibri"/>
        <a:ea typeface="Calibri"/>
        <a:cs typeface="Calibri"/>
      </a:majorFont>
      <a:minorFont>
        <a:latin typeface="Helvetica"/>
        <a:ea typeface="Helvetica"/>
        <a:cs typeface="Helvetica"/>
      </a:minorFont>
    </a:fontScheme>
    <a:fmtScheme name="01_Menu Slid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91436" tIns="91436" rIns="91436" bIns="91436" numCol="1" spcCol="38100" rtlCol="0" anchor="ctr">
        <a:spAutoFit/>
      </a:bodyPr>
      <a:lstStyle>
        <a:def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91436" tIns="91436" rIns="91436" bIns="91436" numCol="1" spcCol="38100" rtlCol="0" anchor="t">
        <a:spAutoFit/>
      </a:bodyPr>
      <a:lstStyle>
        <a:def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Menu Slides">
  <a:themeElements>
    <a:clrScheme name="01_Menu Slides">
      <a:dk1>
        <a:srgbClr val="000000"/>
      </a:dk1>
      <a:lt1>
        <a:srgbClr val="FFFFFF"/>
      </a:lt1>
      <a:dk2>
        <a:srgbClr val="A7A7A7"/>
      </a:dk2>
      <a:lt2>
        <a:srgbClr val="535353"/>
      </a:lt2>
      <a:accent1>
        <a:srgbClr val="7900DF"/>
      </a:accent1>
      <a:accent2>
        <a:srgbClr val="FF154C"/>
      </a:accent2>
      <a:accent3>
        <a:srgbClr val="D50984"/>
      </a:accent3>
      <a:accent4>
        <a:srgbClr val="FF6000"/>
      </a:accent4>
      <a:accent5>
        <a:srgbClr val="101A2E"/>
      </a:accent5>
      <a:accent6>
        <a:srgbClr val="AC25FF"/>
      </a:accent6>
      <a:hlink>
        <a:srgbClr val="0000FF"/>
      </a:hlink>
      <a:folHlink>
        <a:srgbClr val="FF00FF"/>
      </a:folHlink>
    </a:clrScheme>
    <a:fontScheme name="01_Menu Slides">
      <a:majorFont>
        <a:latin typeface="Helvetica"/>
        <a:ea typeface="Helvetica"/>
        <a:cs typeface="Helvetica"/>
      </a:majorFont>
      <a:minorFont>
        <a:latin typeface="Calibri"/>
        <a:ea typeface="Calibri"/>
        <a:cs typeface="Calibri"/>
      </a:minorFont>
    </a:fontScheme>
    <a:fmtScheme name="01_Menu Slid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91438" tIns="91438" rIns="91438" bIns="91438" numCol="1" spcCol="38100" rtlCol="0" anchor="ctr">
        <a:spAutoFit/>
      </a:bodyPr>
      <a:lstStyle>
        <a:def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a:spAutoFit/>
      </a:bodyPr>
      <a:lstStyle>
        <a:defPPr marL="0" marR="0" indent="0" algn="r" defTabSz="1828636" rtl="0" fontAlgn="auto" latinLnBrk="0" hangingPunct="0">
          <a:lnSpc>
            <a:spcPct val="150000"/>
          </a:lnSpc>
          <a:spcBef>
            <a:spcPts val="2000"/>
          </a:spcBef>
          <a:spcAft>
            <a:spcPts val="0"/>
          </a:spcAft>
          <a:buClrTx/>
          <a:buSzTx/>
          <a:buFontTx/>
          <a:buNone/>
          <a:tabLst/>
          <a:defRPr kumimoji="0" sz="2000" b="1" i="0" u="none" strike="noStrike" cap="none" spc="50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E2FC5456E49008449F50D13843B5E51B" ma:contentTypeVersion="13" ma:contentTypeDescription="Crear nuevo documento." ma:contentTypeScope="" ma:versionID="3298242b1d2eb91c736700e4fe33efc5">
  <xsd:schema xmlns:xsd="http://www.w3.org/2001/XMLSchema" xmlns:xs="http://www.w3.org/2001/XMLSchema" xmlns:p="http://schemas.microsoft.com/office/2006/metadata/properties" xmlns:ns3="bd245251-4db9-48f6-b052-312fe8f289df" xmlns:ns4="8b01cb59-bc4b-429a-a228-f406f8c18256" targetNamespace="http://schemas.microsoft.com/office/2006/metadata/properties" ma:root="true" ma:fieldsID="a12933fe0f3c0ef5bf4a51e7480257ef" ns3:_="" ns4:_="">
    <xsd:import namespace="bd245251-4db9-48f6-b052-312fe8f289df"/>
    <xsd:import namespace="8b01cb59-bc4b-429a-a228-f406f8c18256"/>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DateTaken"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245251-4db9-48f6-b052-312fe8f289df" elementFormDefault="qualified">
    <xsd:import namespace="http://schemas.microsoft.com/office/2006/documentManagement/types"/>
    <xsd:import namespace="http://schemas.microsoft.com/office/infopath/2007/PartnerControls"/>
    <xsd:element name="SharedWithUsers" ma:index="8" nillable="true" ma:displayName="Compartido con"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talles de uso compartido" ma:description="" ma:internalName="SharedWithDetails" ma:readOnly="true">
      <xsd:simpleType>
        <xsd:restriction base="dms:Note">
          <xsd:maxLength value="255"/>
        </xsd:restriction>
      </xsd:simpleType>
    </xsd:element>
    <xsd:element name="SharingHintHash" ma:index="10" nillable="true" ma:displayName="Hash de la sugerencia para compartir"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b01cb59-bc4b-429a-a228-f406f8c18256"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E9E1073-8FFE-4ADA-B193-BAAFF93176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245251-4db9-48f6-b052-312fe8f289df"/>
    <ds:schemaRef ds:uri="8b01cb59-bc4b-429a-a228-f406f8c182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B2C7D9D-A99A-4BBA-BCED-BDB5F2D24A61}">
  <ds:schemaRefs>
    <ds:schemaRef ds:uri="http://schemas.microsoft.com/sharepoint/v3/contenttype/forms"/>
  </ds:schemaRefs>
</ds:datastoreItem>
</file>

<file path=customXml/itemProps3.xml><?xml version="1.0" encoding="utf-8"?>
<ds:datastoreItem xmlns:ds="http://schemas.openxmlformats.org/officeDocument/2006/customXml" ds:itemID="{A5C2E2AB-5835-4463-BE6F-C5E6F5D9F00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714</TotalTime>
  <Words>643</Words>
  <Application>Microsoft Office PowerPoint</Application>
  <PresentationFormat>Widescreen</PresentationFormat>
  <Paragraphs>103</Paragraphs>
  <Slides>25</Slides>
  <Notes>19</Notes>
  <HiddenSlides>0</HiddenSlides>
  <MMClips>2</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25</vt:i4>
      </vt:variant>
    </vt:vector>
  </HeadingPairs>
  <TitlesOfParts>
    <vt:vector size="36" baseType="lpstr">
      <vt:lpstr>Arial</vt:lpstr>
      <vt:lpstr>Calibri</vt:lpstr>
      <vt:lpstr>Century Gothic</vt:lpstr>
      <vt:lpstr>Helvetica</vt:lpstr>
      <vt:lpstr>PT Sans</vt:lpstr>
      <vt:lpstr>Roboto</vt:lpstr>
      <vt:lpstr>Roboto Black</vt:lpstr>
      <vt:lpstr>Roboto Medium</vt:lpstr>
      <vt:lpstr>Wingdings</vt:lpstr>
      <vt:lpstr>01_Menu Slides</vt:lpstr>
      <vt:lpstr>2_Menu Slides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Alexandre Guerini</dc:creator>
  <cp:lastModifiedBy>Alexandre Guerini</cp:lastModifiedBy>
  <cp:revision>39</cp:revision>
  <dcterms:created xsi:type="dcterms:W3CDTF">2020-05-27T05:16:39Z</dcterms:created>
  <dcterms:modified xsi:type="dcterms:W3CDTF">2020-06-16T09:24:07Z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0x010100E2FC5456E49008449F50D13843B5E51B</vt:lpwstr>
  </property>
</Properties>
</file>