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tags/tag1.xml" ContentType="application/vnd.openxmlformats-officedocument.presentationml.tags+xml"/>
  <Override PartName="/ppt/notesSlides/notesSlide19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notesSlides/notesSlide20.xml" ContentType="application/vnd.openxmlformats-officedocument.presentationml.notesSlide+xml"/>
  <Override PartName="/ppt/tags/tag32.xml" ContentType="application/vnd.openxmlformats-officedocument.presentationml.tags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tags/tag33.xml" ContentType="application/vnd.openxmlformats-officedocument.presentationml.tags+xml"/>
  <Override PartName="/ppt/notesSlides/notesSlide23.xml" ContentType="application/vnd.openxmlformats-officedocument.presentationml.notesSlide+xml"/>
  <Override PartName="/ppt/tags/tag34.xml" ContentType="application/vnd.openxmlformats-officedocument.presentationml.tags+xml"/>
  <Override PartName="/ppt/notesSlides/notesSlide24.xml" ContentType="application/vnd.openxmlformats-officedocument.presentationml.notesSlide+xml"/>
  <Override PartName="/ppt/tags/tag35.xml" ContentType="application/vnd.openxmlformats-officedocument.presentationml.tags+xml"/>
  <Override PartName="/ppt/notesSlides/notesSlide25.xml" ContentType="application/vnd.openxmlformats-officedocument.presentationml.notesSlide+xml"/>
  <Override PartName="/ppt/tags/tag36.xml" ContentType="application/vnd.openxmlformats-officedocument.presentationml.tags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34"/>
  </p:notesMasterIdLst>
  <p:sldIdLst>
    <p:sldId id="257" r:id="rId5"/>
    <p:sldId id="258" r:id="rId6"/>
    <p:sldId id="259" r:id="rId7"/>
    <p:sldId id="260" r:id="rId8"/>
    <p:sldId id="271" r:id="rId9"/>
    <p:sldId id="272" r:id="rId10"/>
    <p:sldId id="273" r:id="rId11"/>
    <p:sldId id="261" r:id="rId12"/>
    <p:sldId id="262" r:id="rId13"/>
    <p:sldId id="274" r:id="rId14"/>
    <p:sldId id="275" r:id="rId15"/>
    <p:sldId id="263" r:id="rId16"/>
    <p:sldId id="276" r:id="rId17"/>
    <p:sldId id="264" r:id="rId18"/>
    <p:sldId id="265" r:id="rId19"/>
    <p:sldId id="277" r:id="rId20"/>
    <p:sldId id="278" r:id="rId21"/>
    <p:sldId id="279" r:id="rId22"/>
    <p:sldId id="288" r:id="rId23"/>
    <p:sldId id="266" r:id="rId24"/>
    <p:sldId id="267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68" r:id="rId3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DA3961-321F-47AD-B9CE-742F29338745}" type="datetimeFigureOut">
              <a:rPr lang="en-US" smtClean="0"/>
              <a:pPr/>
              <a:t>6/19/2020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5BC640-6D9E-4ED9-8AB5-87944F4DED8D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05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F1DB2AB-6CBE-4302-BF08-2E7158FD8ED0}" type="slidenum">
              <a:rPr lang="en-US" smtClean="0"/>
              <a:pPr/>
              <a:t>1</a:t>
            </a:fld>
            <a:endParaRPr lang="en-US"/>
          </a:p>
        </p:txBody>
      </p:sp>
      <p:sp>
        <p:nvSpPr>
          <p:cNvPr id="768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MX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05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F1DB2AB-6CBE-4302-BF08-2E7158FD8ED0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768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MX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05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F1DB2AB-6CBE-4302-BF08-2E7158FD8ED0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768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MX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05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F1DB2AB-6CBE-4302-BF08-2E7158FD8ED0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768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MX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8114FEC-EC80-49AA-B7AE-AF45F062E901}" type="slidenum">
              <a:rPr lang="es-ES" smtClean="0"/>
              <a:pPr/>
              <a:t>5</a:t>
            </a:fld>
            <a:endParaRPr lang="es-ES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C75820F-F556-49AD-BE6F-4AFAA237CE48}" type="slidenum">
              <a:rPr lang="es-ES" smtClean="0"/>
              <a:pPr/>
              <a:t>6</a:t>
            </a:fld>
            <a:endParaRPr lang="es-ES"/>
          </a:p>
        </p:txBody>
      </p:sp>
      <p:sp>
        <p:nvSpPr>
          <p:cNvPr id="45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05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F1DB2AB-6CBE-4302-BF08-2E7158FD8ED0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768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MX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05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F1DB2AB-6CBE-4302-BF08-2E7158FD8ED0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768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MX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05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F1DB2AB-6CBE-4302-BF08-2E7158FD8ED0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768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MX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05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F1DB2AB-6CBE-4302-BF08-2E7158FD8ED0}" type="slidenum">
              <a:rPr lang="en-US" smtClean="0"/>
              <a:pPr/>
              <a:t>10</a:t>
            </a:fld>
            <a:endParaRPr lang="en-US"/>
          </a:p>
        </p:txBody>
      </p:sp>
      <p:sp>
        <p:nvSpPr>
          <p:cNvPr id="768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MX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692BEF1-D10D-4EDF-A70F-EFFACCC38D52}" type="slidenum">
              <a:rPr lang="es-ES" smtClean="0"/>
              <a:pPr/>
              <a:t>11</a:t>
            </a:fld>
            <a:endParaRPr lang="es-ES"/>
          </a:p>
        </p:txBody>
      </p:sp>
      <p:sp>
        <p:nvSpPr>
          <p:cNvPr id="501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05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F1DB2AB-6CBE-4302-BF08-2E7158FD8ED0}" type="slidenum">
              <a:rPr lang="en-US" smtClean="0"/>
              <a:pPr/>
              <a:t>12</a:t>
            </a:fld>
            <a:endParaRPr lang="en-US"/>
          </a:p>
        </p:txBody>
      </p:sp>
      <p:sp>
        <p:nvSpPr>
          <p:cNvPr id="768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MX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05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F1DB2AB-6CBE-4302-BF08-2E7158FD8ED0}" type="slidenum">
              <a:rPr lang="en-US" smtClean="0"/>
              <a:pPr/>
              <a:t>13</a:t>
            </a:fld>
            <a:endParaRPr lang="en-US"/>
          </a:p>
        </p:txBody>
      </p:sp>
      <p:sp>
        <p:nvSpPr>
          <p:cNvPr id="768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MX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05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F1DB2AB-6CBE-4302-BF08-2E7158FD8ED0}" type="slidenum">
              <a:rPr lang="en-US" smtClean="0"/>
              <a:pPr/>
              <a:t>14</a:t>
            </a:fld>
            <a:endParaRPr lang="en-US"/>
          </a:p>
        </p:txBody>
      </p:sp>
      <p:sp>
        <p:nvSpPr>
          <p:cNvPr id="768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MX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05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F1DB2AB-6CBE-4302-BF08-2E7158FD8ED0}" type="slidenum">
              <a:rPr lang="en-US" smtClean="0"/>
              <a:pPr/>
              <a:t>15</a:t>
            </a:fld>
            <a:endParaRPr lang="en-US"/>
          </a:p>
        </p:txBody>
      </p:sp>
      <p:sp>
        <p:nvSpPr>
          <p:cNvPr id="768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MX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11B4C30-5770-47A6-A81F-53CAB4764E4B}" type="slidenum">
              <a:rPr lang="es-ES" smtClean="0"/>
              <a:pPr/>
              <a:t>16</a:t>
            </a:fld>
            <a:endParaRPr lang="es-ES"/>
          </a:p>
        </p:txBody>
      </p:sp>
      <p:sp>
        <p:nvSpPr>
          <p:cNvPr id="552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836E50D-E6F6-47BE-BAD7-191D2DC9A686}" type="slidenum">
              <a:rPr lang="es-ES" smtClean="0"/>
              <a:pPr/>
              <a:t>17</a:t>
            </a:fld>
            <a:endParaRPr lang="es-ES"/>
          </a:p>
        </p:txBody>
      </p:sp>
      <p:sp>
        <p:nvSpPr>
          <p:cNvPr id="563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78A3315-9D88-49CA-956C-F4574E8BD9E3}" type="slidenum">
              <a:rPr lang="es-ES" smtClean="0"/>
              <a:pPr/>
              <a:t>18</a:t>
            </a:fld>
            <a:endParaRPr lang="es-ES"/>
          </a:p>
        </p:txBody>
      </p:sp>
      <p:sp>
        <p:nvSpPr>
          <p:cNvPr id="57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05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F1DB2AB-6CBE-4302-BF08-2E7158FD8ED0}" type="slidenum">
              <a:rPr lang="en-US" smtClean="0"/>
              <a:pPr/>
              <a:t>19</a:t>
            </a:fld>
            <a:endParaRPr lang="en-US"/>
          </a:p>
        </p:txBody>
      </p:sp>
      <p:sp>
        <p:nvSpPr>
          <p:cNvPr id="768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MX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05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F1DB2AB-6CBE-4302-BF08-2E7158FD8ED0}" type="slidenum">
              <a:rPr lang="en-US" smtClean="0"/>
              <a:pPr/>
              <a:t>20</a:t>
            </a:fld>
            <a:endParaRPr lang="en-US"/>
          </a:p>
        </p:txBody>
      </p:sp>
      <p:sp>
        <p:nvSpPr>
          <p:cNvPr id="768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MX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05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F1DB2AB-6CBE-4302-BF08-2E7158FD8ED0}" type="slidenum">
              <a:rPr lang="en-US" smtClean="0"/>
              <a:pPr/>
              <a:t>21</a:t>
            </a:fld>
            <a:endParaRPr lang="en-US"/>
          </a:p>
        </p:txBody>
      </p:sp>
      <p:sp>
        <p:nvSpPr>
          <p:cNvPr id="768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MX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05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F1DB2AB-6CBE-4302-BF08-2E7158FD8ED0}" type="slidenum">
              <a:rPr lang="en-US" smtClean="0"/>
              <a:pPr/>
              <a:t>22</a:t>
            </a:fld>
            <a:endParaRPr lang="en-US"/>
          </a:p>
        </p:txBody>
      </p:sp>
      <p:sp>
        <p:nvSpPr>
          <p:cNvPr id="768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MX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05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F1DB2AB-6CBE-4302-BF08-2E7158FD8ED0}" type="slidenum">
              <a:rPr lang="en-US" smtClean="0"/>
              <a:pPr/>
              <a:t>23</a:t>
            </a:fld>
            <a:endParaRPr lang="en-US"/>
          </a:p>
        </p:txBody>
      </p:sp>
      <p:sp>
        <p:nvSpPr>
          <p:cNvPr id="768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MX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05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F1DB2AB-6CBE-4302-BF08-2E7158FD8ED0}" type="slidenum">
              <a:rPr lang="en-US" smtClean="0"/>
              <a:pPr/>
              <a:t>24</a:t>
            </a:fld>
            <a:endParaRPr lang="en-US"/>
          </a:p>
        </p:txBody>
      </p:sp>
      <p:sp>
        <p:nvSpPr>
          <p:cNvPr id="768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MX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05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F1DB2AB-6CBE-4302-BF08-2E7158FD8ED0}" type="slidenum">
              <a:rPr lang="en-US" smtClean="0"/>
              <a:pPr/>
              <a:t>25</a:t>
            </a:fld>
            <a:endParaRPr lang="en-US"/>
          </a:p>
        </p:txBody>
      </p:sp>
      <p:sp>
        <p:nvSpPr>
          <p:cNvPr id="768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MX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05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F1DB2AB-6CBE-4302-BF08-2E7158FD8ED0}" type="slidenum">
              <a:rPr lang="en-US" smtClean="0"/>
              <a:pPr/>
              <a:t>26</a:t>
            </a:fld>
            <a:endParaRPr lang="en-US"/>
          </a:p>
        </p:txBody>
      </p:sp>
      <p:sp>
        <p:nvSpPr>
          <p:cNvPr id="768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MX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05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F1DB2AB-6CBE-4302-BF08-2E7158FD8ED0}" type="slidenum">
              <a:rPr lang="en-US" smtClean="0"/>
              <a:pPr/>
              <a:t>27</a:t>
            </a:fld>
            <a:endParaRPr lang="en-US"/>
          </a:p>
        </p:txBody>
      </p:sp>
      <p:sp>
        <p:nvSpPr>
          <p:cNvPr id="768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MX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05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F1DB2AB-6CBE-4302-BF08-2E7158FD8ED0}" type="slidenum">
              <a:rPr lang="en-US" smtClean="0"/>
              <a:pPr/>
              <a:t>28</a:t>
            </a:fld>
            <a:endParaRPr lang="en-US"/>
          </a:p>
        </p:txBody>
      </p:sp>
      <p:sp>
        <p:nvSpPr>
          <p:cNvPr id="768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MX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05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F1DB2AB-6CBE-4302-BF08-2E7158FD8ED0}" type="slidenum">
              <a:rPr lang="en-US" smtClean="0"/>
              <a:pPr/>
              <a:t>29</a:t>
            </a:fld>
            <a:endParaRPr lang="en-US"/>
          </a:p>
        </p:txBody>
      </p:sp>
      <p:sp>
        <p:nvSpPr>
          <p:cNvPr id="768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MX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B25C-85E2-4157-AAB6-8842BA583925}" type="datetimeFigureOut">
              <a:rPr lang="en-US" smtClean="0"/>
              <a:pPr/>
              <a:t>6/19/2020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EED55-3237-4815-BBC1-7406554E6EA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B25C-85E2-4157-AAB6-8842BA583925}" type="datetimeFigureOut">
              <a:rPr lang="en-US" smtClean="0"/>
              <a:pPr/>
              <a:t>6/19/2020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EED55-3237-4815-BBC1-7406554E6EA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B25C-85E2-4157-AAB6-8842BA583925}" type="datetimeFigureOut">
              <a:rPr lang="en-US" smtClean="0"/>
              <a:pPr/>
              <a:t>6/19/2020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EED55-3237-4815-BBC1-7406554E6EA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B25C-85E2-4157-AAB6-8842BA583925}" type="datetimeFigureOut">
              <a:rPr lang="en-US" smtClean="0"/>
              <a:pPr/>
              <a:t>6/19/2020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EED55-3237-4815-BBC1-7406554E6EA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B25C-85E2-4157-AAB6-8842BA583925}" type="datetimeFigureOut">
              <a:rPr lang="en-US" smtClean="0"/>
              <a:pPr/>
              <a:t>6/19/2020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EED55-3237-4815-BBC1-7406554E6EA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B25C-85E2-4157-AAB6-8842BA583925}" type="datetimeFigureOut">
              <a:rPr lang="en-US" smtClean="0"/>
              <a:pPr/>
              <a:t>6/19/2020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EED55-3237-4815-BBC1-7406554E6EA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B25C-85E2-4157-AAB6-8842BA583925}" type="datetimeFigureOut">
              <a:rPr lang="en-US" smtClean="0"/>
              <a:pPr/>
              <a:t>6/19/2020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EED55-3237-4815-BBC1-7406554E6EA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B25C-85E2-4157-AAB6-8842BA583925}" type="datetimeFigureOut">
              <a:rPr lang="en-US" smtClean="0"/>
              <a:pPr/>
              <a:t>6/19/2020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EED55-3237-4815-BBC1-7406554E6EA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B25C-85E2-4157-AAB6-8842BA583925}" type="datetimeFigureOut">
              <a:rPr lang="en-US" smtClean="0"/>
              <a:pPr/>
              <a:t>6/19/2020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EED55-3237-4815-BBC1-7406554E6EA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B25C-85E2-4157-AAB6-8842BA583925}" type="datetimeFigureOut">
              <a:rPr lang="en-US" smtClean="0"/>
              <a:pPr/>
              <a:t>6/19/2020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EED55-3237-4815-BBC1-7406554E6EA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B25C-85E2-4157-AAB6-8842BA583925}" type="datetimeFigureOut">
              <a:rPr lang="en-US" smtClean="0"/>
              <a:pPr/>
              <a:t>6/19/2020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FEED55-3237-4815-BBC1-7406554E6EA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FFB25C-85E2-4157-AAB6-8842BA583925}" type="datetimeFigureOut">
              <a:rPr lang="en-US" smtClean="0"/>
              <a:pPr/>
              <a:t>6/19/2020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FEED55-3237-4815-BBC1-7406554E6EAC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emf"/><Relationship Id="rId3" Type="http://schemas.openxmlformats.org/officeDocument/2006/relationships/image" Target="../media/image1.jpeg"/><Relationship Id="rId7" Type="http://schemas.openxmlformats.org/officeDocument/2006/relationships/image" Target="../media/image21.e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emf"/><Relationship Id="rId5" Type="http://schemas.openxmlformats.org/officeDocument/2006/relationships/image" Target="../media/image19.jpeg"/><Relationship Id="rId10" Type="http://schemas.openxmlformats.org/officeDocument/2006/relationships/image" Target="../media/image14.png"/><Relationship Id="rId4" Type="http://schemas.openxmlformats.org/officeDocument/2006/relationships/image" Target="../media/image18.jpeg"/><Relationship Id="rId9" Type="http://schemas.openxmlformats.org/officeDocument/2006/relationships/image" Target="../media/image23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30.jpeg"/><Relationship Id="rId5" Type="http://schemas.openxmlformats.org/officeDocument/2006/relationships/image" Target="../media/image26.png"/><Relationship Id="rId4" Type="http://schemas.openxmlformats.org/officeDocument/2006/relationships/image" Target="../media/image1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tags" Target="../tags/tag14.xml"/><Relationship Id="rId18" Type="http://schemas.openxmlformats.org/officeDocument/2006/relationships/tags" Target="../tags/tag19.xml"/><Relationship Id="rId26" Type="http://schemas.openxmlformats.org/officeDocument/2006/relationships/tags" Target="../tags/tag27.xml"/><Relationship Id="rId3" Type="http://schemas.openxmlformats.org/officeDocument/2006/relationships/tags" Target="../tags/tag4.xml"/><Relationship Id="rId21" Type="http://schemas.openxmlformats.org/officeDocument/2006/relationships/tags" Target="../tags/tag22.xml"/><Relationship Id="rId34" Type="http://schemas.openxmlformats.org/officeDocument/2006/relationships/image" Target="../media/image31.jpeg"/><Relationship Id="rId7" Type="http://schemas.openxmlformats.org/officeDocument/2006/relationships/tags" Target="../tags/tag8.xml"/><Relationship Id="rId12" Type="http://schemas.openxmlformats.org/officeDocument/2006/relationships/tags" Target="../tags/tag13.xml"/><Relationship Id="rId17" Type="http://schemas.openxmlformats.org/officeDocument/2006/relationships/tags" Target="../tags/tag18.xml"/><Relationship Id="rId25" Type="http://schemas.openxmlformats.org/officeDocument/2006/relationships/tags" Target="../tags/tag26.xml"/><Relationship Id="rId33" Type="http://schemas.openxmlformats.org/officeDocument/2006/relationships/image" Target="../media/image1.jpeg"/><Relationship Id="rId2" Type="http://schemas.openxmlformats.org/officeDocument/2006/relationships/tags" Target="../tags/tag3.xml"/><Relationship Id="rId16" Type="http://schemas.openxmlformats.org/officeDocument/2006/relationships/tags" Target="../tags/tag17.xml"/><Relationship Id="rId20" Type="http://schemas.openxmlformats.org/officeDocument/2006/relationships/tags" Target="../tags/tag21.xml"/><Relationship Id="rId29" Type="http://schemas.openxmlformats.org/officeDocument/2006/relationships/tags" Target="../tags/tag30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24" Type="http://schemas.openxmlformats.org/officeDocument/2006/relationships/tags" Target="../tags/tag25.xml"/><Relationship Id="rId32" Type="http://schemas.openxmlformats.org/officeDocument/2006/relationships/notesSlide" Target="../notesSlides/notesSlide20.xml"/><Relationship Id="rId37" Type="http://schemas.openxmlformats.org/officeDocument/2006/relationships/image" Target="../media/image34.png"/><Relationship Id="rId5" Type="http://schemas.openxmlformats.org/officeDocument/2006/relationships/tags" Target="../tags/tag6.xml"/><Relationship Id="rId15" Type="http://schemas.openxmlformats.org/officeDocument/2006/relationships/tags" Target="../tags/tag16.xml"/><Relationship Id="rId23" Type="http://schemas.openxmlformats.org/officeDocument/2006/relationships/tags" Target="../tags/tag24.xml"/><Relationship Id="rId28" Type="http://schemas.openxmlformats.org/officeDocument/2006/relationships/tags" Target="../tags/tag29.xml"/><Relationship Id="rId36" Type="http://schemas.openxmlformats.org/officeDocument/2006/relationships/image" Target="../media/image33.jpeg"/><Relationship Id="rId10" Type="http://schemas.openxmlformats.org/officeDocument/2006/relationships/tags" Target="../tags/tag11.xml"/><Relationship Id="rId19" Type="http://schemas.openxmlformats.org/officeDocument/2006/relationships/tags" Target="../tags/tag20.xml"/><Relationship Id="rId31" Type="http://schemas.openxmlformats.org/officeDocument/2006/relationships/slideLayout" Target="../slideLayouts/slideLayout7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tags" Target="../tags/tag15.xml"/><Relationship Id="rId22" Type="http://schemas.openxmlformats.org/officeDocument/2006/relationships/tags" Target="../tags/tag23.xml"/><Relationship Id="rId27" Type="http://schemas.openxmlformats.org/officeDocument/2006/relationships/tags" Target="../tags/tag28.xml"/><Relationship Id="rId30" Type="http://schemas.openxmlformats.org/officeDocument/2006/relationships/tags" Target="../tags/tag31.xml"/><Relationship Id="rId35" Type="http://schemas.openxmlformats.org/officeDocument/2006/relationships/image" Target="../media/image3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2.xml"/><Relationship Id="rId5" Type="http://schemas.openxmlformats.org/officeDocument/2006/relationships/image" Target="../media/image35.png"/><Relationship Id="rId4" Type="http://schemas.openxmlformats.org/officeDocument/2006/relationships/image" Target="../media/image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3.xml"/><Relationship Id="rId6" Type="http://schemas.openxmlformats.org/officeDocument/2006/relationships/image" Target="../media/image2.png"/><Relationship Id="rId5" Type="http://schemas.openxmlformats.org/officeDocument/2006/relationships/image" Target="../media/image37.jpeg"/><Relationship Id="rId4" Type="http://schemas.openxmlformats.org/officeDocument/2006/relationships/image" Target="../media/image1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4.xml"/><Relationship Id="rId5" Type="http://schemas.openxmlformats.org/officeDocument/2006/relationships/image" Target="../media/image38.jpeg"/><Relationship Id="rId4" Type="http://schemas.openxmlformats.org/officeDocument/2006/relationships/image" Target="../media/image1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5.xml"/><Relationship Id="rId5" Type="http://schemas.openxmlformats.org/officeDocument/2006/relationships/image" Target="../media/image39.jpeg"/><Relationship Id="rId4" Type="http://schemas.openxmlformats.org/officeDocument/2006/relationships/image" Target="../media/image1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6.xml"/><Relationship Id="rId6" Type="http://schemas.openxmlformats.org/officeDocument/2006/relationships/image" Target="../media/image41.jpeg"/><Relationship Id="rId5" Type="http://schemas.openxmlformats.org/officeDocument/2006/relationships/image" Target="../media/image40.png"/><Relationship Id="rId4" Type="http://schemas.openxmlformats.org/officeDocument/2006/relationships/image" Target="../media/image1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6" descr="C:\Users\Gustavo\Pictures\impercem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7620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69B29DB-E5BD-4A7B-96B8-3C8C7BBB573F}" type="slidenum">
              <a:rPr lang="en-US" smtClean="0"/>
              <a:pPr/>
              <a:t>1</a:t>
            </a:fld>
            <a:endParaRPr lang="en-US"/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644529" y="4648200"/>
            <a:ext cx="8499471" cy="1470025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1200" cap="none" spc="0" normalizeH="0" baseline="0" noProof="0" dirty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CEMEX: Innovación, Diferenciación, Liderazgo</a:t>
            </a:r>
            <a:br>
              <a:rPr kumimoji="0" lang="es-ES" sz="3200" b="1" i="0" u="none" strike="noStrike" kern="1200" cap="none" spc="0" normalizeH="0" baseline="0" noProof="0" dirty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</a:b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uLnTx/>
              <a:uFillTx/>
              <a:latin typeface="+mn-lt"/>
              <a:ea typeface="+mj-ea"/>
              <a:cs typeface="+mj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11DA9E6-6E18-4078-8177-3E67671361F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4286"/>
          <a:stretch/>
        </p:blipFill>
        <p:spPr>
          <a:xfrm>
            <a:off x="4953000" y="2914650"/>
            <a:ext cx="4000500" cy="10287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6" descr="C:\Users\Gustavo\Pictures\impercem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7620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69B29DB-E5BD-4A7B-96B8-3C8C7BBB573F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6" name="Content Placeholder 2"/>
          <p:cNvSpPr>
            <a:spLocks/>
          </p:cNvSpPr>
          <p:nvPr/>
        </p:nvSpPr>
        <p:spPr bwMode="auto">
          <a:xfrm>
            <a:off x="1066800" y="2362200"/>
            <a:ext cx="7416800" cy="323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45720" rIns="45720"/>
          <a:lstStyle/>
          <a:p>
            <a:pPr algn="ctr" defTabSz="684213">
              <a:spcBef>
                <a:spcPts val="900"/>
              </a:spcBef>
              <a:spcAft>
                <a:spcPts val="300"/>
              </a:spcAft>
              <a:buSzPct val="65000"/>
              <a:defRPr/>
            </a:pPr>
            <a:endParaRPr lang="es-ES" sz="2400" b="1" i="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algn="ctr" defTabSz="684213">
              <a:spcBef>
                <a:spcPts val="900"/>
              </a:spcBef>
              <a:spcAft>
                <a:spcPts val="300"/>
              </a:spcAft>
              <a:buSzPct val="65000"/>
              <a:defRPr/>
            </a:pPr>
            <a:endParaRPr lang="es-ES" sz="2400" b="1" i="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algn="ctr" defTabSz="684213">
              <a:spcBef>
                <a:spcPts val="900"/>
              </a:spcBef>
              <a:spcAft>
                <a:spcPts val="300"/>
              </a:spcAft>
              <a:buSzPct val="65000"/>
              <a:defRPr/>
            </a:pPr>
            <a:r>
              <a:rPr lang="es-ES" sz="2400" b="1" i="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CEMEX mantiene </a:t>
            </a:r>
            <a:r>
              <a:rPr lang="es-E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una c</a:t>
            </a:r>
            <a:r>
              <a:rPr lang="es-ES" sz="2400" b="1" i="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ontinua búsqueda por satisfacer necesidades del mercado y de nuestros clientes con nuevas soluciones y mejores productos</a:t>
            </a:r>
          </a:p>
          <a:p>
            <a:pPr algn="ctr" defTabSz="684213">
              <a:spcBef>
                <a:spcPts val="900"/>
              </a:spcBef>
              <a:spcAft>
                <a:spcPts val="300"/>
              </a:spcAft>
              <a:buSzPct val="65000"/>
              <a:defRPr/>
            </a:pPr>
            <a:endParaRPr lang="es-ES" sz="24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algn="ctr" defTabSz="684213">
              <a:spcBef>
                <a:spcPts val="900"/>
              </a:spcBef>
              <a:spcAft>
                <a:spcPts val="300"/>
              </a:spcAft>
              <a:buSzPct val="65000"/>
              <a:defRPr/>
            </a:pPr>
            <a:endParaRPr lang="es-ES" sz="2400" b="1" i="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algn="ctr" defTabSz="684213">
              <a:spcBef>
                <a:spcPts val="900"/>
              </a:spcBef>
              <a:spcAft>
                <a:spcPts val="300"/>
              </a:spcAft>
              <a:buSzPct val="65000"/>
              <a:defRPr/>
            </a:pPr>
            <a:endParaRPr lang="es-ES" sz="2400" b="1" i="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algn="ctr" defTabSz="684213">
              <a:spcBef>
                <a:spcPts val="900"/>
              </a:spcBef>
              <a:spcAft>
                <a:spcPts val="300"/>
              </a:spcAft>
              <a:buSzPct val="65000"/>
              <a:defRPr/>
            </a:pPr>
            <a:endParaRPr lang="es-ES" sz="2400" b="1" i="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 defTabSz="684213">
              <a:spcBef>
                <a:spcPts val="900"/>
              </a:spcBef>
              <a:spcAft>
                <a:spcPts val="300"/>
              </a:spcAft>
              <a:buSzPct val="65000"/>
              <a:buFont typeface="Wingdings" pitchFamily="2" charset="2"/>
              <a:buChar char="l"/>
              <a:defRPr/>
            </a:pPr>
            <a:endParaRPr lang="es-ES" sz="2400" b="1" i="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6" descr="C:\Users\Gustavo\Pictures\impercem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7620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69B29DB-E5BD-4A7B-96B8-3C8C7BBB573F}" type="slidenum">
              <a:rPr lang="en-US" smtClean="0"/>
              <a:pPr/>
              <a:t>3</a:t>
            </a:fld>
            <a:endParaRPr lang="en-US"/>
          </a:p>
        </p:txBody>
      </p:sp>
      <p:pic>
        <p:nvPicPr>
          <p:cNvPr id="9" name="Picture 8" descr="logoimperce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6248" y="3051612"/>
            <a:ext cx="4154028" cy="144895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6" descr="C:\Users\Gustavo\Pictures\impercem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7620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69B29DB-E5BD-4A7B-96B8-3C8C7BBB573F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7" name="Content Placeholder 2"/>
          <p:cNvSpPr>
            <a:spLocks/>
          </p:cNvSpPr>
          <p:nvPr/>
        </p:nvSpPr>
        <p:spPr bwMode="auto">
          <a:xfrm>
            <a:off x="726458" y="1979612"/>
            <a:ext cx="8415927" cy="3887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45720" rIns="45720"/>
          <a:lstStyle/>
          <a:p>
            <a:pPr marL="342900" indent="-342900" algn="ctr" defTabSz="684213">
              <a:spcBef>
                <a:spcPct val="20000"/>
              </a:spcBef>
              <a:buFont typeface="Arial" charset="0"/>
              <a:buNone/>
            </a:pPr>
            <a:r>
              <a:rPr lang="es-ES" sz="2000" b="1" i="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El cemento </a:t>
            </a:r>
            <a:r>
              <a:rPr lang="es-ES" sz="2000" b="1" i="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Impercem</a:t>
            </a:r>
            <a:r>
              <a:rPr lang="es-ES" sz="2000" b="1" i="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es:</a:t>
            </a:r>
            <a:endParaRPr lang="es-ES" sz="2000" i="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 defTabSz="684213">
              <a:spcBef>
                <a:spcPts val="900"/>
              </a:spcBef>
              <a:spcAft>
                <a:spcPts val="300"/>
              </a:spcAft>
              <a:buSzPct val="65000"/>
              <a:buFont typeface="Wingdings" pitchFamily="2" charset="2"/>
              <a:buChar char="l"/>
            </a:pPr>
            <a:r>
              <a:rPr lang="es-ES" sz="2000" i="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Un cemento Portland gris CPC 30R  </a:t>
            </a:r>
          </a:p>
          <a:p>
            <a:pPr marL="342900" indent="-342900" defTabSz="684213">
              <a:spcBef>
                <a:spcPts val="900"/>
              </a:spcBef>
              <a:spcAft>
                <a:spcPts val="300"/>
              </a:spcAft>
              <a:buSzPct val="65000"/>
              <a:buFont typeface="Wingdings" pitchFamily="2" charset="2"/>
              <a:buChar char="l"/>
            </a:pPr>
            <a:r>
              <a:rPr lang="es-ES" sz="2000" i="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De uso general</a:t>
            </a:r>
          </a:p>
          <a:p>
            <a:pPr marL="342900" indent="-342900" defTabSz="684213">
              <a:spcBef>
                <a:spcPts val="900"/>
              </a:spcBef>
              <a:spcAft>
                <a:spcPts val="300"/>
              </a:spcAft>
              <a:buSzPct val="65000"/>
              <a:buFont typeface="Wingdings" pitchFamily="2" charset="2"/>
              <a:buChar char="l"/>
            </a:pPr>
            <a:r>
              <a:rPr lang="es-ES" sz="2000" i="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Hecho con base en el nuevo cemento Extra</a:t>
            </a:r>
          </a:p>
          <a:p>
            <a:pPr marL="342900" indent="-342900" defTabSz="684213">
              <a:spcBef>
                <a:spcPts val="900"/>
              </a:spcBef>
              <a:spcAft>
                <a:spcPts val="300"/>
              </a:spcAft>
              <a:buSzPct val="65000"/>
              <a:buFont typeface="Wingdings" pitchFamily="2" charset="2"/>
              <a:buChar char="l"/>
            </a:pPr>
            <a:r>
              <a:rPr lang="es-ES" sz="2000" i="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Mantiene características de los cementos CPC 30R de CEMEX</a:t>
            </a:r>
          </a:p>
          <a:p>
            <a:pPr marL="800100" lvl="1" indent="-342900" defTabSz="684213">
              <a:spcBef>
                <a:spcPts val="900"/>
              </a:spcBef>
              <a:spcAft>
                <a:spcPts val="300"/>
              </a:spcAft>
              <a:buSzPct val="100000"/>
              <a:buFont typeface="Arial" pitchFamily="34" charset="0"/>
              <a:buChar char="–"/>
            </a:pPr>
            <a:r>
              <a:rPr lang="es-ES" sz="2000" i="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Resistencia, Fraguado y Rendimiento</a:t>
            </a:r>
          </a:p>
          <a:p>
            <a:pPr marL="342900" indent="-342900" defTabSz="684213">
              <a:spcBef>
                <a:spcPts val="900"/>
              </a:spcBef>
              <a:spcAft>
                <a:spcPts val="300"/>
              </a:spcAft>
              <a:buSzPct val="65000"/>
              <a:buFont typeface="Wingdings" pitchFamily="2" charset="2"/>
              <a:buChar char="l"/>
            </a:pPr>
            <a:r>
              <a:rPr lang="es-ES" sz="2000" i="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Con características impermeables </a:t>
            </a:r>
          </a:p>
        </p:txBody>
      </p:sp>
      <p:sp>
        <p:nvSpPr>
          <p:cNvPr id="11" name="Title 1"/>
          <p:cNvSpPr>
            <a:spLocks/>
          </p:cNvSpPr>
          <p:nvPr/>
        </p:nvSpPr>
        <p:spPr bwMode="auto">
          <a:xfrm>
            <a:off x="1676400" y="750887"/>
            <a:ext cx="7196110" cy="7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/>
            <a:r>
              <a:rPr lang="es-MX" sz="2800" b="1" i="0" dirty="0">
                <a:solidFill>
                  <a:srgbClr val="041865"/>
                </a:solidFill>
                <a:latin typeface="Arial" pitchFamily="34" charset="0"/>
                <a:ea typeface="Arial Unicode MS" pitchFamily="34" charset="-128"/>
                <a:cs typeface="Arial" pitchFamily="34" charset="0"/>
              </a:rPr>
              <a:t>Descripción</a:t>
            </a:r>
          </a:p>
        </p:txBody>
      </p:sp>
      <p:cxnSp>
        <p:nvCxnSpPr>
          <p:cNvPr id="12" name="Straight Connector 5"/>
          <p:cNvCxnSpPr>
            <a:cxnSpLocks noChangeShapeType="1"/>
          </p:cNvCxnSpPr>
          <p:nvPr/>
        </p:nvCxnSpPr>
        <p:spPr bwMode="auto">
          <a:xfrm>
            <a:off x="838200" y="2362200"/>
            <a:ext cx="8064500" cy="0"/>
          </a:xfrm>
          <a:prstGeom prst="line">
            <a:avLst/>
          </a:prstGeom>
          <a:noFill/>
          <a:ln w="9525" algn="ctr">
            <a:solidFill>
              <a:srgbClr val="002060"/>
            </a:solidFill>
            <a:round/>
            <a:headEnd/>
            <a:tailEnd/>
          </a:ln>
        </p:spPr>
      </p:cxn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/>
          </a:p>
        </p:txBody>
      </p:sp>
      <p:pic>
        <p:nvPicPr>
          <p:cNvPr id="7172" name="Picture 4" descr="Slide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8001000" y="609600"/>
            <a:ext cx="1143000" cy="3276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7696200" y="0"/>
            <a:ext cx="1447800" cy="762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7315200" y="6172200"/>
            <a:ext cx="457200" cy="4572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/>
          </a:p>
        </p:txBody>
      </p:sp>
      <p:pic>
        <p:nvPicPr>
          <p:cNvPr id="10244" name="Picture 4" descr="Slide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8001000" y="609600"/>
            <a:ext cx="1143000" cy="3276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7696200" y="0"/>
            <a:ext cx="1447800" cy="762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6" descr="C:\Users\Gustavo\Pictures\impercem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7620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69B29DB-E5BD-4A7B-96B8-3C8C7BBB573F}" type="slidenum">
              <a:rPr lang="en-US" smtClean="0"/>
              <a:pPr/>
              <a:t>7</a:t>
            </a:fld>
            <a:endParaRPr lang="en-US"/>
          </a:p>
        </p:txBody>
      </p:sp>
      <p:pic>
        <p:nvPicPr>
          <p:cNvPr id="11" name="Picture 7" descr="Slide9"/>
          <p:cNvPicPr>
            <a:picLocks noChangeAspect="1" noChangeArrowheads="1"/>
          </p:cNvPicPr>
          <p:nvPr/>
        </p:nvPicPr>
        <p:blipFill>
          <a:blip r:embed="rId4" cstate="print"/>
          <a:srcRect l="6683" t="62593" r="22430" b="26898"/>
          <a:stretch>
            <a:fillRect/>
          </a:stretch>
        </p:blipFill>
        <p:spPr bwMode="auto">
          <a:xfrm>
            <a:off x="1143000" y="4114800"/>
            <a:ext cx="6481762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6" descr="C:\Users\Gustavo\Pictures\impercem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7620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69B29DB-E5BD-4A7B-96B8-3C8C7BBB573F}" type="slidenum">
              <a:rPr lang="en-US" smtClean="0"/>
              <a:pPr/>
              <a:t>8</a:t>
            </a:fld>
            <a:endParaRPr lang="en-US"/>
          </a:p>
        </p:txBody>
      </p:sp>
      <p:pic>
        <p:nvPicPr>
          <p:cNvPr id="9" name="Picture 1038" descr="4hrs"/>
          <p:cNvPicPr>
            <a:picLocks noChangeAspect="1" noChangeArrowheads="1"/>
          </p:cNvPicPr>
          <p:nvPr/>
        </p:nvPicPr>
        <p:blipFill>
          <a:blip r:embed="rId4" cstate="print"/>
          <a:srcRect l="26410"/>
          <a:stretch>
            <a:fillRect/>
          </a:stretch>
        </p:blipFill>
        <p:spPr bwMode="auto">
          <a:xfrm>
            <a:off x="687419" y="2052615"/>
            <a:ext cx="3884612" cy="3803650"/>
          </a:xfrm>
          <a:prstGeom prst="rect">
            <a:avLst/>
          </a:prstGeom>
          <a:noFill/>
        </p:spPr>
      </p:pic>
      <p:pic>
        <p:nvPicPr>
          <p:cNvPr id="10" name="Picture 1037" descr="7dias"/>
          <p:cNvPicPr>
            <a:picLocks noChangeAspect="1" noChangeArrowheads="1"/>
          </p:cNvPicPr>
          <p:nvPr/>
        </p:nvPicPr>
        <p:blipFill>
          <a:blip r:embed="rId5" cstate="print"/>
          <a:srcRect l="25674"/>
          <a:stretch>
            <a:fillRect/>
          </a:stretch>
        </p:blipFill>
        <p:spPr bwMode="auto">
          <a:xfrm>
            <a:off x="5148294" y="2052615"/>
            <a:ext cx="3924300" cy="3794125"/>
          </a:xfrm>
          <a:prstGeom prst="rect">
            <a:avLst/>
          </a:prstGeom>
          <a:noFill/>
        </p:spPr>
      </p:pic>
      <p:sp>
        <p:nvSpPr>
          <p:cNvPr id="12" name="Rectangle 1036"/>
          <p:cNvSpPr>
            <a:spLocks noChangeArrowheads="1"/>
          </p:cNvSpPr>
          <p:nvPr/>
        </p:nvSpPr>
        <p:spPr bwMode="auto">
          <a:xfrm>
            <a:off x="684244" y="1428736"/>
            <a:ext cx="8135937" cy="596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60000"/>
              </a:lnSpc>
              <a:spcBef>
                <a:spcPct val="25000"/>
              </a:spcBef>
            </a:pPr>
            <a:r>
              <a:rPr lang="es-ES" sz="2200" b="1" dirty="0">
                <a:solidFill>
                  <a:srgbClr val="00007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Pruebas Normadas por la ASTM de </a:t>
            </a:r>
          </a:p>
          <a:p>
            <a:pPr algn="ctr">
              <a:lnSpc>
                <a:spcPct val="60000"/>
              </a:lnSpc>
              <a:spcBef>
                <a:spcPct val="25000"/>
              </a:spcBef>
            </a:pPr>
            <a:r>
              <a:rPr lang="es-ES" sz="2200" b="1" dirty="0">
                <a:solidFill>
                  <a:srgbClr val="00007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Absorción por Capilaridad</a:t>
            </a:r>
          </a:p>
        </p:txBody>
      </p:sp>
      <p:sp>
        <p:nvSpPr>
          <p:cNvPr id="13" name="Title 1"/>
          <p:cNvSpPr>
            <a:spLocks/>
          </p:cNvSpPr>
          <p:nvPr/>
        </p:nvSpPr>
        <p:spPr bwMode="auto">
          <a:xfrm>
            <a:off x="3810000" y="0"/>
            <a:ext cx="5334000" cy="7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eaLnBrk="0" hangingPunct="0"/>
            <a:r>
              <a:rPr lang="es-MX" sz="2800" b="1" i="0" dirty="0">
                <a:solidFill>
                  <a:srgbClr val="041865"/>
                </a:solidFill>
                <a:latin typeface="Arial" pitchFamily="34" charset="0"/>
                <a:ea typeface="Arial Unicode MS" pitchFamily="34" charset="-128"/>
                <a:cs typeface="Arial" pitchFamily="34" charset="0"/>
              </a:rPr>
              <a:t>Pruebas de Laboratorio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6" descr="C:\Users\Gustavo\Pictures\impercem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7620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69B29DB-E5BD-4A7B-96B8-3C8C7BBB573F}" type="slidenum">
              <a:rPr lang="en-US" smtClean="0"/>
              <a:pPr/>
              <a:t>9</a:t>
            </a:fld>
            <a:endParaRPr lang="en-US"/>
          </a:p>
        </p:txBody>
      </p:sp>
      <p:pic>
        <p:nvPicPr>
          <p:cNvPr id="11" name="Picture 9" descr="9dias"/>
          <p:cNvPicPr>
            <a:picLocks noChangeAspect="1" noChangeArrowheads="1"/>
          </p:cNvPicPr>
          <p:nvPr/>
        </p:nvPicPr>
        <p:blipFill>
          <a:blip r:embed="rId4" cstate="print"/>
          <a:srcRect l="22324"/>
          <a:stretch>
            <a:fillRect/>
          </a:stretch>
        </p:blipFill>
        <p:spPr bwMode="auto">
          <a:xfrm>
            <a:off x="360394" y="2346310"/>
            <a:ext cx="4319588" cy="3314700"/>
          </a:xfrm>
          <a:prstGeom prst="rect">
            <a:avLst/>
          </a:prstGeom>
          <a:noFill/>
        </p:spPr>
      </p:pic>
      <p:pic>
        <p:nvPicPr>
          <p:cNvPr id="14" name="Picture 10" descr="6meses"/>
          <p:cNvPicPr>
            <a:picLocks noChangeAspect="1" noChangeArrowheads="1"/>
          </p:cNvPicPr>
          <p:nvPr/>
        </p:nvPicPr>
        <p:blipFill>
          <a:blip r:embed="rId5" cstate="print"/>
          <a:srcRect l="22383"/>
          <a:stretch>
            <a:fillRect/>
          </a:stretch>
        </p:blipFill>
        <p:spPr bwMode="auto">
          <a:xfrm>
            <a:off x="4751419" y="2341548"/>
            <a:ext cx="4321175" cy="3384550"/>
          </a:xfrm>
          <a:prstGeom prst="rect">
            <a:avLst/>
          </a:prstGeom>
          <a:noFill/>
        </p:spPr>
      </p:pic>
      <p:sp>
        <p:nvSpPr>
          <p:cNvPr id="15" name="Rectangle 12"/>
          <p:cNvSpPr>
            <a:spLocks noChangeArrowheads="1"/>
          </p:cNvSpPr>
          <p:nvPr/>
        </p:nvSpPr>
        <p:spPr bwMode="auto">
          <a:xfrm>
            <a:off x="722341" y="1743127"/>
            <a:ext cx="7993063" cy="328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60000"/>
              </a:lnSpc>
              <a:spcBef>
                <a:spcPct val="25000"/>
              </a:spcBef>
            </a:pPr>
            <a:r>
              <a:rPr lang="es-ES" sz="2400" b="1" dirty="0">
                <a:solidFill>
                  <a:srgbClr val="00007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Pruebas de filtrado en elementos de Concreto </a:t>
            </a:r>
          </a:p>
        </p:txBody>
      </p:sp>
      <p:sp>
        <p:nvSpPr>
          <p:cNvPr id="17" name="Title 1"/>
          <p:cNvSpPr>
            <a:spLocks/>
          </p:cNvSpPr>
          <p:nvPr/>
        </p:nvSpPr>
        <p:spPr bwMode="auto">
          <a:xfrm>
            <a:off x="3810000" y="0"/>
            <a:ext cx="5334000" cy="7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eaLnBrk="0" hangingPunct="0"/>
            <a:r>
              <a:rPr lang="es-MX" sz="2800" b="1" i="0" dirty="0">
                <a:solidFill>
                  <a:srgbClr val="041865"/>
                </a:solidFill>
                <a:latin typeface="Arial" pitchFamily="34" charset="0"/>
                <a:ea typeface="Arial Unicode MS" pitchFamily="34" charset="-128"/>
                <a:cs typeface="Arial" pitchFamily="34" charset="0"/>
              </a:rPr>
              <a:t>Pruebas de Laboratorio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6" descr="C:\Users\Gustavo\Pictures\impercem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7620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69B29DB-E5BD-4A7B-96B8-3C8C7BBB573F}" type="slidenum">
              <a:rPr lang="en-US" smtClean="0"/>
              <a:pPr/>
              <a:t>10</a:t>
            </a:fld>
            <a:endParaRPr lang="en-US"/>
          </a:p>
        </p:txBody>
      </p:sp>
      <p:pic>
        <p:nvPicPr>
          <p:cNvPr id="9" name="Picture 4" descr="Slide11"/>
          <p:cNvPicPr>
            <a:picLocks noChangeAspect="1" noChangeArrowheads="1"/>
          </p:cNvPicPr>
          <p:nvPr/>
        </p:nvPicPr>
        <p:blipFill>
          <a:blip r:embed="rId4" cstate="print"/>
          <a:srcRect l="2500" t="22222" b="4444"/>
          <a:stretch>
            <a:fillRect/>
          </a:stretch>
        </p:blipFill>
        <p:spPr bwMode="auto">
          <a:xfrm>
            <a:off x="363681" y="838200"/>
            <a:ext cx="8780319" cy="495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itle 1"/>
          <p:cNvSpPr>
            <a:spLocks/>
          </p:cNvSpPr>
          <p:nvPr/>
        </p:nvSpPr>
        <p:spPr bwMode="auto">
          <a:xfrm>
            <a:off x="3810000" y="0"/>
            <a:ext cx="5334000" cy="7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eaLnBrk="0" hangingPunct="0"/>
            <a:r>
              <a:rPr lang="es-MX" sz="2800" b="1" i="0" dirty="0">
                <a:solidFill>
                  <a:srgbClr val="041865"/>
                </a:solidFill>
                <a:latin typeface="Arial" pitchFamily="34" charset="0"/>
                <a:ea typeface="Arial Unicode MS" pitchFamily="34" charset="-128"/>
                <a:cs typeface="Arial" pitchFamily="34" charset="0"/>
              </a:rPr>
              <a:t>Pruebas de Laboratorio</a:t>
            </a:r>
          </a:p>
        </p:txBody>
      </p:sp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/>
          </a:p>
        </p:txBody>
      </p:sp>
      <p:pic>
        <p:nvPicPr>
          <p:cNvPr id="15364" name="Picture 4" descr="Slide1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7620000" y="0"/>
            <a:ext cx="1524000" cy="23622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0" y="990600"/>
            <a:ext cx="4343400" cy="762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itle 1"/>
          <p:cNvSpPr>
            <a:spLocks/>
          </p:cNvSpPr>
          <p:nvPr/>
        </p:nvSpPr>
        <p:spPr bwMode="auto">
          <a:xfrm>
            <a:off x="2286000" y="990600"/>
            <a:ext cx="5334000" cy="7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eaLnBrk="0" hangingPunct="0"/>
            <a:r>
              <a:rPr lang="es-MX" sz="2800" b="1" i="0" dirty="0">
                <a:solidFill>
                  <a:srgbClr val="041865"/>
                </a:solidFill>
                <a:latin typeface="Arial" pitchFamily="34" charset="0"/>
                <a:ea typeface="Arial Unicode MS" pitchFamily="34" charset="-128"/>
                <a:cs typeface="Arial" pitchFamily="34" charset="0"/>
              </a:rPr>
              <a:t>Comparación con otras tecnologías</a:t>
            </a:r>
          </a:p>
        </p:txBody>
      </p:sp>
      <p:sp>
        <p:nvSpPr>
          <p:cNvPr id="9" name="Title 1"/>
          <p:cNvSpPr>
            <a:spLocks/>
          </p:cNvSpPr>
          <p:nvPr/>
        </p:nvSpPr>
        <p:spPr bwMode="auto">
          <a:xfrm>
            <a:off x="3810000" y="0"/>
            <a:ext cx="5334000" cy="7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eaLnBrk="0" hangingPunct="0"/>
            <a:r>
              <a:rPr lang="es-MX" sz="2800" b="1" i="0" dirty="0">
                <a:solidFill>
                  <a:srgbClr val="041865"/>
                </a:solidFill>
                <a:latin typeface="Arial" pitchFamily="34" charset="0"/>
                <a:ea typeface="Arial Unicode MS" pitchFamily="34" charset="-128"/>
                <a:cs typeface="Arial" pitchFamily="34" charset="0"/>
              </a:rPr>
              <a:t>Pruebas de Laboratorio</a:t>
            </a:r>
          </a:p>
        </p:txBody>
      </p:sp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6" descr="C:\Users\Gustavo\Pictures\impercem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7620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69B29DB-E5BD-4A7B-96B8-3C8C7BBB573F}" type="slidenum">
              <a:rPr lang="en-US" smtClean="0"/>
              <a:pPr/>
              <a:t>12</a:t>
            </a:fld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802959" y="928672"/>
            <a:ext cx="7655241" cy="4471953"/>
            <a:chOff x="323850" y="928670"/>
            <a:chExt cx="8505825" cy="4968837"/>
          </a:xfrm>
        </p:grpSpPr>
        <p:pic>
          <p:nvPicPr>
            <p:cNvPr id="10" name="Picture 20" descr="recuadro-agua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627313" y="985820"/>
              <a:ext cx="2160587" cy="819150"/>
            </a:xfrm>
            <a:prstGeom prst="rect">
              <a:avLst/>
            </a:prstGeom>
            <a:noFill/>
          </p:spPr>
        </p:pic>
        <p:sp>
          <p:nvSpPr>
            <p:cNvPr id="12" name="Rectangle 11"/>
            <p:cNvSpPr>
              <a:spLocks noChangeArrowheads="1"/>
            </p:cNvSpPr>
            <p:nvPr/>
          </p:nvSpPr>
          <p:spPr bwMode="auto">
            <a:xfrm>
              <a:off x="2817813" y="5154595"/>
              <a:ext cx="1709737" cy="565150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 sz="2000">
                <a:latin typeface="Arial" pitchFamily="34" charset="0"/>
                <a:cs typeface="Arial" pitchFamily="34" charset="0"/>
              </a:endParaRPr>
            </a:p>
          </p:txBody>
        </p:sp>
        <p:pic>
          <p:nvPicPr>
            <p:cNvPr id="13" name="Picture 19" descr="impercem-glow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874963" y="1098533"/>
              <a:ext cx="1512887" cy="646112"/>
            </a:xfrm>
            <a:prstGeom prst="rect">
              <a:avLst/>
            </a:prstGeom>
            <a:noFill/>
          </p:spPr>
        </p:pic>
        <p:pic>
          <p:nvPicPr>
            <p:cNvPr id="17" name="Picture 21" descr="recuedro-orange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468313" y="928670"/>
              <a:ext cx="2160587" cy="1019175"/>
            </a:xfrm>
            <a:prstGeom prst="rect">
              <a:avLst/>
            </a:prstGeom>
            <a:noFill/>
          </p:spPr>
        </p:pic>
        <p:sp>
          <p:nvSpPr>
            <p:cNvPr id="18" name="WordArt 12"/>
            <p:cNvSpPr>
              <a:spLocks noChangeArrowheads="1" noChangeShapeType="1" noTextEdit="1"/>
            </p:cNvSpPr>
            <p:nvPr/>
          </p:nvSpPr>
          <p:spPr bwMode="auto">
            <a:xfrm>
              <a:off x="966788" y="1285858"/>
              <a:ext cx="1076325" cy="276225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en-US" sz="2000" b="1" kern="10" dirty="0" err="1">
                  <a:ln w="9525">
                    <a:noFill/>
                    <a:round/>
                    <a:headEnd/>
                    <a:tailEnd/>
                  </a:ln>
                  <a:solidFill>
                    <a:schemeClr val="bg1"/>
                  </a:solidFill>
                  <a:effectLst>
                    <a:outerShdw dist="45791" dir="2021404" algn="ctr" rotWithShape="0">
                      <a:schemeClr val="tx1">
                        <a:alpha val="80000"/>
                      </a:schemeClr>
                    </a:outerShdw>
                  </a:effectLst>
                  <a:latin typeface="Arial" pitchFamily="34" charset="0"/>
                  <a:cs typeface="Arial" pitchFamily="34" charset="0"/>
                </a:rPr>
                <a:t>Referencia</a:t>
              </a:r>
              <a:endParaRPr lang="en-US" sz="2000" b="1" kern="10" dirty="0">
                <a:ln w="9525">
                  <a:noFill/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45791" dir="2021404" algn="ctr" rotWithShape="0">
                    <a:schemeClr val="tx1">
                      <a:alpha val="80000"/>
                    </a:schemeClr>
                  </a:outerShdw>
                </a:effectLst>
                <a:latin typeface="Arial" pitchFamily="34" charset="0"/>
                <a:cs typeface="Arial" pitchFamily="34" charset="0"/>
              </a:endParaRPr>
            </a:p>
          </p:txBody>
        </p:sp>
        <p:pic>
          <p:nvPicPr>
            <p:cNvPr id="19" name="Picture 22" descr="recuedro-orange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4789487" y="938195"/>
              <a:ext cx="3959225" cy="1019174"/>
            </a:xfrm>
            <a:prstGeom prst="rect">
              <a:avLst/>
            </a:prstGeom>
            <a:noFill/>
          </p:spPr>
        </p:pic>
        <p:pic>
          <p:nvPicPr>
            <p:cNvPr id="20" name="Picture 16" descr="cilindros"/>
            <p:cNvPicPr>
              <a:picLocks noChangeAspect="1" noChangeArrowheads="1"/>
            </p:cNvPicPr>
            <p:nvPr/>
          </p:nvPicPr>
          <p:blipFill>
            <a:blip r:embed="rId7" cstate="print"/>
            <a:srcRect t="14871" b="17426"/>
            <a:stretch>
              <a:fillRect/>
            </a:stretch>
          </p:blipFill>
          <p:spPr bwMode="auto">
            <a:xfrm>
              <a:off x="323850" y="1647807"/>
              <a:ext cx="8505825" cy="4249700"/>
            </a:xfrm>
            <a:prstGeom prst="rect">
              <a:avLst/>
            </a:prstGeom>
            <a:noFill/>
          </p:spPr>
        </p:pic>
        <p:sp>
          <p:nvSpPr>
            <p:cNvPr id="21" name="WordArt 17"/>
            <p:cNvSpPr>
              <a:spLocks noChangeArrowheads="1" noChangeShapeType="1" noTextEdit="1"/>
            </p:cNvSpPr>
            <p:nvPr/>
          </p:nvSpPr>
          <p:spPr bwMode="auto">
            <a:xfrm>
              <a:off x="5580063" y="1257283"/>
              <a:ext cx="2160587" cy="287337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en-US" sz="2000" b="1" kern="10">
                  <a:ln w="9525">
                    <a:noFill/>
                    <a:round/>
                    <a:headEnd/>
                    <a:tailEnd/>
                  </a:ln>
                  <a:solidFill>
                    <a:schemeClr val="bg1"/>
                  </a:solidFill>
                  <a:effectLst>
                    <a:outerShdw dist="45791" dir="2021404" algn="ctr" rotWithShape="0">
                      <a:schemeClr val="tx1">
                        <a:alpha val="80000"/>
                      </a:schemeClr>
                    </a:outerShdw>
                  </a:effectLst>
                  <a:latin typeface="Arial" pitchFamily="34" charset="0"/>
                  <a:cs typeface="Arial" pitchFamily="34" charset="0"/>
                </a:rPr>
                <a:t>Referencia + Aditivos</a:t>
              </a:r>
            </a:p>
          </p:txBody>
        </p:sp>
      </p:grpSp>
      <p:sp>
        <p:nvSpPr>
          <p:cNvPr id="22" name="Rectangle 15"/>
          <p:cNvSpPr>
            <a:spLocks noChangeArrowheads="1"/>
          </p:cNvSpPr>
          <p:nvPr/>
        </p:nvSpPr>
        <p:spPr bwMode="auto">
          <a:xfrm>
            <a:off x="722338" y="5429264"/>
            <a:ext cx="773586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s-MX" sz="2000" b="1" dirty="0">
                <a:solidFill>
                  <a:srgbClr val="00005C"/>
                </a:solidFill>
                <a:latin typeface="Arial" pitchFamily="34" charset="0"/>
                <a:cs typeface="Arial" pitchFamily="34" charset="0"/>
              </a:rPr>
              <a:t>El cemento impermeable redujo 70% la absorción de agua, los cementos con aditivos solo lograron una reducción del 30%</a:t>
            </a:r>
            <a:endParaRPr lang="en-US" sz="2000" b="1" dirty="0">
              <a:solidFill>
                <a:srgbClr val="00005C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Title 1"/>
          <p:cNvSpPr>
            <a:spLocks/>
          </p:cNvSpPr>
          <p:nvPr/>
        </p:nvSpPr>
        <p:spPr bwMode="auto">
          <a:xfrm>
            <a:off x="3810000" y="0"/>
            <a:ext cx="5334000" cy="7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eaLnBrk="0" hangingPunct="0"/>
            <a:r>
              <a:rPr lang="es-MX" sz="2800" b="1" i="0" dirty="0">
                <a:solidFill>
                  <a:srgbClr val="041865"/>
                </a:solidFill>
                <a:latin typeface="Arial" pitchFamily="34" charset="0"/>
                <a:ea typeface="Arial Unicode MS" pitchFamily="34" charset="-128"/>
                <a:cs typeface="Arial" pitchFamily="34" charset="0"/>
              </a:rPr>
              <a:t>Pruebas de Laboratorio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6" descr="C:\Users\Gustavo\Pictures\impercem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7620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69B29DB-E5BD-4A7B-96B8-3C8C7BBB573F}" type="slidenum">
              <a:rPr lang="en-US" smtClean="0"/>
              <a:pPr/>
              <a:t>13</a:t>
            </a:fld>
            <a:endParaRPr lang="en-US"/>
          </a:p>
        </p:txBody>
      </p:sp>
      <p:pic>
        <p:nvPicPr>
          <p:cNvPr id="6" name="Picture 4" descr="Slide15"/>
          <p:cNvPicPr>
            <a:picLocks noChangeAspect="1" noChangeArrowheads="1"/>
          </p:cNvPicPr>
          <p:nvPr/>
        </p:nvPicPr>
        <p:blipFill>
          <a:blip r:embed="rId4" cstate="print"/>
          <a:srcRect l="9167" t="64444" r="20000" b="17778"/>
          <a:stretch>
            <a:fillRect/>
          </a:stretch>
        </p:blipFill>
        <p:spPr bwMode="auto">
          <a:xfrm>
            <a:off x="2057400" y="4724400"/>
            <a:ext cx="64770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6" descr="C:\Users\Gustavo\Pictures\impercem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7620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69B29DB-E5BD-4A7B-96B8-3C8C7BBB573F}" type="slidenum">
              <a:rPr lang="en-US" smtClean="0"/>
              <a:pPr/>
              <a:t>14</a:t>
            </a:fld>
            <a:endParaRPr lang="en-US"/>
          </a:p>
        </p:txBody>
      </p:sp>
      <p:pic>
        <p:nvPicPr>
          <p:cNvPr id="16" name="Picture 10" descr="S360000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4881" y="1735122"/>
            <a:ext cx="1644650" cy="10604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53882" dir="2700000" algn="ctr" rotWithShape="0">
              <a:schemeClr val="tx1"/>
            </a:outerShdw>
          </a:effectLst>
        </p:spPr>
      </p:pic>
      <p:pic>
        <p:nvPicPr>
          <p:cNvPr id="24" name="Picture 11" descr="S360000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87656" y="1735122"/>
            <a:ext cx="1644650" cy="10604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53882" dir="2700000" algn="ctr" rotWithShape="0">
              <a:schemeClr val="tx1"/>
            </a:outerShdw>
          </a:effectLst>
        </p:spPr>
      </p:pic>
      <p:pic>
        <p:nvPicPr>
          <p:cNvPr id="25" name="Picture 1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46631" y="1722422"/>
            <a:ext cx="1644650" cy="10874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53882" dir="2700000" algn="ctr" rotWithShape="0">
              <a:schemeClr val="tx1"/>
            </a:outerShdw>
          </a:effectLst>
        </p:spPr>
      </p:pic>
      <p:pic>
        <p:nvPicPr>
          <p:cNvPr id="26" name="Picture 13"/>
          <p:cNvPicPr>
            <a:picLocks noChangeAspect="1" noChangeArrowheads="1"/>
          </p:cNvPicPr>
          <p:nvPr/>
        </p:nvPicPr>
        <p:blipFill>
          <a:blip r:embed="rId7" cstate="print"/>
          <a:srcRect l="46822" b="42671"/>
          <a:stretch>
            <a:fillRect/>
          </a:stretch>
        </p:blipFill>
        <p:spPr bwMode="auto">
          <a:xfrm>
            <a:off x="6689756" y="3716322"/>
            <a:ext cx="2217738" cy="16843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71842" dir="2700000" algn="ctr" rotWithShape="0">
              <a:schemeClr val="tx1"/>
            </a:outerShdw>
          </a:effectLst>
        </p:spPr>
      </p:pic>
      <p:pic>
        <p:nvPicPr>
          <p:cNvPr id="27" name="Picture 14"/>
          <p:cNvPicPr>
            <a:picLocks noChangeAspect="1" noChangeArrowheads="1"/>
          </p:cNvPicPr>
          <p:nvPr/>
        </p:nvPicPr>
        <p:blipFill>
          <a:blip r:embed="rId8" cstate="print"/>
          <a:srcRect l="21700" t="8237" r="2031" b="3017"/>
          <a:stretch>
            <a:fillRect/>
          </a:stretch>
        </p:blipFill>
        <p:spPr bwMode="auto">
          <a:xfrm>
            <a:off x="6700869" y="1722422"/>
            <a:ext cx="2197100" cy="16811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71842" dir="2700000" algn="ctr" rotWithShape="0">
              <a:schemeClr val="tx1"/>
            </a:outerShdw>
          </a:effectLst>
        </p:spPr>
      </p:pic>
      <p:sp>
        <p:nvSpPr>
          <p:cNvPr id="28" name="Text Box 27"/>
          <p:cNvSpPr txBox="1">
            <a:spLocks noChangeArrowheads="1"/>
          </p:cNvSpPr>
          <p:nvPr/>
        </p:nvSpPr>
        <p:spPr bwMode="auto">
          <a:xfrm>
            <a:off x="2232056" y="1285860"/>
            <a:ext cx="18415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MX" sz="2000" b="1">
                <a:solidFill>
                  <a:srgbClr val="00008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Construcción</a:t>
            </a:r>
            <a:endParaRPr lang="en-US" sz="2000" b="1">
              <a:solidFill>
                <a:srgbClr val="00008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n-lt"/>
            </a:endParaRPr>
          </a:p>
        </p:txBody>
      </p:sp>
      <p:sp>
        <p:nvSpPr>
          <p:cNvPr id="29" name="Text Box 28"/>
          <p:cNvSpPr txBox="1">
            <a:spLocks noChangeArrowheads="1"/>
          </p:cNvSpPr>
          <p:nvPr/>
        </p:nvSpPr>
        <p:spPr bwMode="auto">
          <a:xfrm>
            <a:off x="6645306" y="1285860"/>
            <a:ext cx="221138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MX" sz="2000" b="1">
                <a:solidFill>
                  <a:srgbClr val="00008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Agua Estancada</a:t>
            </a:r>
            <a:endParaRPr lang="en-US" sz="2000" b="1">
              <a:solidFill>
                <a:srgbClr val="00008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n-lt"/>
            </a:endParaRPr>
          </a:p>
        </p:txBody>
      </p:sp>
      <p:sp>
        <p:nvSpPr>
          <p:cNvPr id="30" name="Rectangle 33"/>
          <p:cNvSpPr>
            <a:spLocks noChangeArrowheads="1"/>
          </p:cNvSpPr>
          <p:nvPr/>
        </p:nvSpPr>
        <p:spPr bwMode="auto">
          <a:xfrm>
            <a:off x="647731" y="5575285"/>
            <a:ext cx="8424863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</a:pPr>
            <a:r>
              <a:rPr lang="es-ES" sz="2000" b="1" dirty="0">
                <a:solidFill>
                  <a:srgbClr val="00008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La construcción fue expuesta a condiciones extremas de humedad</a:t>
            </a:r>
          </a:p>
        </p:txBody>
      </p:sp>
      <p:sp>
        <p:nvSpPr>
          <p:cNvPr id="31" name="Title 1"/>
          <p:cNvSpPr>
            <a:spLocks/>
          </p:cNvSpPr>
          <p:nvPr/>
        </p:nvSpPr>
        <p:spPr bwMode="auto">
          <a:xfrm>
            <a:off x="3276600" y="0"/>
            <a:ext cx="5867400" cy="7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eaLnBrk="0" hangingPunct="0"/>
            <a:r>
              <a:rPr lang="es-MX" sz="2800" b="1" i="0" dirty="0">
                <a:solidFill>
                  <a:srgbClr val="041865"/>
                </a:solidFill>
                <a:latin typeface="+mn-lt"/>
                <a:ea typeface="Arial Unicode MS" pitchFamily="34" charset="-128"/>
                <a:cs typeface="Arial Unicode MS" pitchFamily="34" charset="-128"/>
              </a:rPr>
              <a:t>Pruebas de Campo: Autoconstrucción</a:t>
            </a:r>
          </a:p>
        </p:txBody>
      </p:sp>
      <p:pic>
        <p:nvPicPr>
          <p:cNvPr id="32" name="Picture 18"/>
          <p:cNvPicPr>
            <a:picLocks noChangeAspect="1" noChangeArrowheads="1"/>
          </p:cNvPicPr>
          <p:nvPr/>
        </p:nvPicPr>
        <p:blipFill>
          <a:blip r:embed="rId9" cstate="print"/>
          <a:srcRect t="18242" b="19142"/>
          <a:stretch>
            <a:fillRect/>
          </a:stretch>
        </p:blipFill>
        <p:spPr bwMode="auto">
          <a:xfrm>
            <a:off x="704881" y="2928922"/>
            <a:ext cx="5456238" cy="2471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71842" dir="2700000" algn="ctr" rotWithShape="0">
              <a:schemeClr val="tx1"/>
            </a:outerShdw>
          </a:effectLst>
        </p:spPr>
      </p:pic>
      <p:sp>
        <p:nvSpPr>
          <p:cNvPr id="33" name="WordArt 25"/>
          <p:cNvSpPr>
            <a:spLocks noChangeArrowheads="1" noChangeShapeType="1" noTextEdit="1"/>
          </p:cNvSpPr>
          <p:nvPr/>
        </p:nvSpPr>
        <p:spPr bwMode="auto">
          <a:xfrm>
            <a:off x="4824444" y="3978260"/>
            <a:ext cx="936625" cy="4603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1200" b="1" kern="10">
                <a:ln w="9525">
                  <a:noFill/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45791" dir="2021404" algn="ctr" rotWithShape="0">
                    <a:schemeClr val="tx1">
                      <a:alpha val="80000"/>
                    </a:schemeClr>
                  </a:outerShdw>
                </a:effectLst>
                <a:latin typeface="+mn-lt"/>
                <a:cs typeface="Tahoma"/>
              </a:rPr>
              <a:t>Cemento </a:t>
            </a:r>
          </a:p>
          <a:p>
            <a:pPr algn="ctr"/>
            <a:r>
              <a:rPr lang="en-US" sz="1200" b="1" kern="10">
                <a:ln w="9525">
                  <a:noFill/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45791" dir="2021404" algn="ctr" rotWithShape="0">
                    <a:schemeClr val="tx1">
                      <a:alpha val="80000"/>
                    </a:schemeClr>
                  </a:outerShdw>
                </a:effectLst>
                <a:latin typeface="+mn-lt"/>
                <a:cs typeface="Tahoma"/>
              </a:rPr>
              <a:t>Tradicional</a:t>
            </a:r>
          </a:p>
        </p:txBody>
      </p:sp>
      <p:pic>
        <p:nvPicPr>
          <p:cNvPr id="34" name="Picture 35" descr="impercem-glow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20756" y="3805222"/>
            <a:ext cx="1511300" cy="6445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6" descr="C:\Users\Gustavo\Pictures\impercem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7620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69B29DB-E5BD-4A7B-96B8-3C8C7BBB573F}" type="slidenum">
              <a:rPr lang="en-US" smtClean="0"/>
              <a:pPr/>
              <a:t>15</a:t>
            </a:fld>
            <a:endParaRPr lang="en-US"/>
          </a:p>
        </p:txBody>
      </p:sp>
      <p:pic>
        <p:nvPicPr>
          <p:cNvPr id="17" name="Picture 16" descr="foto caballeriza impermeabl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406" y="2263794"/>
            <a:ext cx="4465637" cy="2974975"/>
          </a:xfrm>
          <a:prstGeom prst="rect">
            <a:avLst/>
          </a:prstGeom>
          <a:noFill/>
        </p:spPr>
      </p:pic>
      <p:pic>
        <p:nvPicPr>
          <p:cNvPr id="18" name="Picture 17" descr="foto caballeriza cemento tradicional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84668" y="2263794"/>
            <a:ext cx="4519613" cy="2986088"/>
          </a:xfrm>
          <a:prstGeom prst="rect">
            <a:avLst/>
          </a:prstGeom>
          <a:noFill/>
        </p:spPr>
      </p:pic>
      <p:pic>
        <p:nvPicPr>
          <p:cNvPr id="19" name="Picture 19" descr="Impercem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200118" y="5394344"/>
            <a:ext cx="2160588" cy="74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WordArt 20"/>
          <p:cNvSpPr>
            <a:spLocks noChangeArrowheads="1" noChangeShapeType="1" noTextEdit="1"/>
          </p:cNvSpPr>
          <p:nvPr/>
        </p:nvSpPr>
        <p:spPr bwMode="auto">
          <a:xfrm>
            <a:off x="6026118" y="5445144"/>
            <a:ext cx="1511300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1200" b="1" kern="10">
                <a:ln w="9525">
                  <a:noFill/>
                  <a:round/>
                  <a:headEnd/>
                  <a:tailEnd/>
                </a:ln>
                <a:solidFill>
                  <a:srgbClr val="333333"/>
                </a:solidFill>
                <a:latin typeface="Tahoma"/>
                <a:cs typeface="Tahoma"/>
              </a:rPr>
              <a:t>Cemento </a:t>
            </a:r>
          </a:p>
          <a:p>
            <a:pPr algn="ctr"/>
            <a:r>
              <a:rPr lang="en-US" sz="1200" b="1" kern="10">
                <a:ln w="9525">
                  <a:noFill/>
                  <a:round/>
                  <a:headEnd/>
                  <a:tailEnd/>
                </a:ln>
                <a:solidFill>
                  <a:srgbClr val="333333"/>
                </a:solidFill>
                <a:latin typeface="Tahoma"/>
                <a:cs typeface="Tahoma"/>
              </a:rPr>
              <a:t>Tradicional</a:t>
            </a:r>
          </a:p>
        </p:txBody>
      </p:sp>
      <p:sp>
        <p:nvSpPr>
          <p:cNvPr id="21" name="Rectangle 12"/>
          <p:cNvSpPr>
            <a:spLocks noChangeArrowheads="1"/>
          </p:cNvSpPr>
          <p:nvPr/>
        </p:nvSpPr>
        <p:spPr bwMode="auto">
          <a:xfrm>
            <a:off x="722341" y="1260447"/>
            <a:ext cx="7993063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ts val="1000"/>
              </a:spcBef>
              <a:spcAft>
                <a:spcPts val="500"/>
              </a:spcAft>
            </a:pPr>
            <a:r>
              <a:rPr lang="es-ES" sz="2800" b="1" dirty="0">
                <a:solidFill>
                  <a:srgbClr val="00007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Resultados después de 80 horas continuas de losas inundadas</a:t>
            </a:r>
          </a:p>
        </p:txBody>
      </p:sp>
      <p:sp>
        <p:nvSpPr>
          <p:cNvPr id="23" name="Title 1"/>
          <p:cNvSpPr>
            <a:spLocks/>
          </p:cNvSpPr>
          <p:nvPr/>
        </p:nvSpPr>
        <p:spPr bwMode="auto">
          <a:xfrm>
            <a:off x="3276600" y="0"/>
            <a:ext cx="5867400" cy="7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eaLnBrk="0" hangingPunct="0"/>
            <a:r>
              <a:rPr lang="es-MX" sz="2800" b="1" i="0" dirty="0">
                <a:solidFill>
                  <a:srgbClr val="041865"/>
                </a:solidFill>
                <a:latin typeface="+mn-lt"/>
                <a:ea typeface="Arial Unicode MS" pitchFamily="34" charset="-128"/>
                <a:cs typeface="Arial Unicode MS" pitchFamily="34" charset="-128"/>
              </a:rPr>
              <a:t>Pruebas de Campo: Autoconstrucción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/>
          </a:p>
        </p:txBody>
      </p:sp>
      <p:pic>
        <p:nvPicPr>
          <p:cNvPr id="20484" name="Picture 4" descr="Slide1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7696200" y="0"/>
            <a:ext cx="1447800" cy="685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7772400" y="0"/>
            <a:ext cx="1371600" cy="609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8001000" y="609600"/>
            <a:ext cx="1143000" cy="1905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57684E2-5E7F-4DBC-A5A9-7477A44C1D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1783" y="5867400"/>
            <a:ext cx="994116" cy="994116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/>
          </a:p>
        </p:txBody>
      </p:sp>
      <p:pic>
        <p:nvPicPr>
          <p:cNvPr id="21508" name="Picture 4" descr="Slide1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/>
          <p:nvPr/>
        </p:nvSpPr>
        <p:spPr>
          <a:xfrm>
            <a:off x="7696200" y="0"/>
            <a:ext cx="1447800" cy="685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8077200" y="685800"/>
            <a:ext cx="762000" cy="8382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dirty="0"/>
          </a:p>
        </p:txBody>
      </p:sp>
      <p:pic>
        <p:nvPicPr>
          <p:cNvPr id="22532" name="Picture 5" descr="Slide2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7696200" y="0"/>
            <a:ext cx="1447800" cy="685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8077200" y="685800"/>
            <a:ext cx="762000" cy="8382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7162800" y="6172200"/>
            <a:ext cx="6096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6" descr="C:\Users\Gustavo\Pictures\impercem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7620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69B29DB-E5BD-4A7B-96B8-3C8C7BBB573F}" type="slidenum">
              <a:rPr lang="en-US" smtClean="0"/>
              <a:pPr/>
              <a:t>19</a:t>
            </a:fld>
            <a:endParaRPr lang="en-US"/>
          </a:p>
        </p:txBody>
      </p:sp>
      <p:pic>
        <p:nvPicPr>
          <p:cNvPr id="19" name="Picture 19" descr="Impercem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81200" y="1371600"/>
            <a:ext cx="1295400" cy="4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WordArt 20"/>
          <p:cNvSpPr>
            <a:spLocks noChangeArrowheads="1" noChangeShapeType="1" noTextEdit="1"/>
          </p:cNvSpPr>
          <p:nvPr/>
        </p:nvSpPr>
        <p:spPr bwMode="auto">
          <a:xfrm>
            <a:off x="6400800" y="1143000"/>
            <a:ext cx="1511300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1200" b="1" kern="10" dirty="0" err="1">
                <a:ln w="9525">
                  <a:noFill/>
                  <a:round/>
                  <a:headEnd/>
                  <a:tailEnd/>
                </a:ln>
                <a:solidFill>
                  <a:srgbClr val="333333"/>
                </a:solidFill>
                <a:latin typeface="Tahoma"/>
                <a:cs typeface="Tahoma"/>
              </a:rPr>
              <a:t>Cemento</a:t>
            </a:r>
            <a:r>
              <a:rPr lang="en-US" sz="1200" b="1" kern="10" dirty="0">
                <a:ln w="9525">
                  <a:noFill/>
                  <a:round/>
                  <a:headEnd/>
                  <a:tailEnd/>
                </a:ln>
                <a:solidFill>
                  <a:srgbClr val="333333"/>
                </a:solidFill>
                <a:latin typeface="Tahoma"/>
                <a:cs typeface="Tahoma"/>
              </a:rPr>
              <a:t> </a:t>
            </a:r>
          </a:p>
          <a:p>
            <a:pPr algn="ctr"/>
            <a:r>
              <a:rPr lang="en-US" sz="1200" b="1" kern="10" dirty="0" err="1">
                <a:ln w="9525">
                  <a:noFill/>
                  <a:round/>
                  <a:headEnd/>
                  <a:tailEnd/>
                </a:ln>
                <a:solidFill>
                  <a:srgbClr val="333333"/>
                </a:solidFill>
                <a:latin typeface="Tahoma"/>
                <a:cs typeface="Tahoma"/>
              </a:rPr>
              <a:t>Tradicional</a:t>
            </a:r>
            <a:endParaRPr lang="en-US" sz="1200" b="1" kern="10" dirty="0">
              <a:ln w="9525">
                <a:noFill/>
                <a:round/>
                <a:headEnd/>
                <a:tailEnd/>
              </a:ln>
              <a:solidFill>
                <a:srgbClr val="333333"/>
              </a:solidFill>
              <a:latin typeface="Tahoma"/>
              <a:cs typeface="Tahoma"/>
            </a:endParaRPr>
          </a:p>
        </p:txBody>
      </p:sp>
      <p:pic>
        <p:nvPicPr>
          <p:cNvPr id="11" name="Picture 4" descr="Slide21"/>
          <p:cNvPicPr>
            <a:picLocks noChangeAspect="1" noChangeArrowheads="1"/>
          </p:cNvPicPr>
          <p:nvPr/>
        </p:nvPicPr>
        <p:blipFill>
          <a:blip r:embed="rId6" cstate="print"/>
          <a:srcRect l="4167" t="33333" r="5000" b="3333"/>
          <a:stretch>
            <a:fillRect/>
          </a:stretch>
        </p:blipFill>
        <p:spPr bwMode="auto">
          <a:xfrm>
            <a:off x="1066800" y="1828800"/>
            <a:ext cx="7543800" cy="39449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itle 1"/>
          <p:cNvSpPr>
            <a:spLocks/>
          </p:cNvSpPr>
          <p:nvPr>
            <p:custDataLst>
              <p:tags r:id="rId1"/>
            </p:custDataLst>
          </p:nvPr>
        </p:nvSpPr>
        <p:spPr bwMode="auto">
          <a:xfrm>
            <a:off x="2514600" y="609600"/>
            <a:ext cx="5181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eaLnBrk="0" hangingPunct="0"/>
            <a:r>
              <a:rPr lang="es-MX" sz="2800" b="1" i="0" dirty="0">
                <a:solidFill>
                  <a:srgbClr val="041865"/>
                </a:solidFill>
                <a:latin typeface="Arial" pitchFamily="34" charset="0"/>
                <a:ea typeface="Arial Unicode MS" pitchFamily="34" charset="-128"/>
                <a:cs typeface="Arial" pitchFamily="34" charset="0"/>
              </a:rPr>
              <a:t>Pruebas de ca</a:t>
            </a:r>
            <a:r>
              <a:rPr lang="es-MX" sz="2800" b="1" dirty="0">
                <a:solidFill>
                  <a:srgbClr val="041865"/>
                </a:solidFill>
                <a:latin typeface="Arial" pitchFamily="34" charset="0"/>
                <a:ea typeface="Arial Unicode MS" pitchFamily="34" charset="-128"/>
                <a:cs typeface="Arial" pitchFamily="34" charset="0"/>
              </a:rPr>
              <a:t>mpo: Industrial</a:t>
            </a:r>
            <a:endParaRPr lang="es-MX" sz="2800" b="1" i="0" dirty="0">
              <a:solidFill>
                <a:srgbClr val="041865"/>
              </a:solidFill>
              <a:latin typeface="Arial" pitchFamily="34" charset="0"/>
              <a:ea typeface="Arial Unicode MS" pitchFamily="34" charset="-128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6" descr="C:\Users\Gustavo\Pictures\impercem5.jpg"/>
          <p:cNvPicPr>
            <a:picLocks noChangeAspect="1" noChangeArrowheads="1"/>
          </p:cNvPicPr>
          <p:nvPr/>
        </p:nvPicPr>
        <p:blipFill>
          <a:blip r:embed="rId33" cstate="print"/>
          <a:srcRect/>
          <a:stretch>
            <a:fillRect/>
          </a:stretch>
        </p:blipFill>
        <p:spPr bwMode="auto">
          <a:xfrm>
            <a:off x="0" y="0"/>
            <a:ext cx="7620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69B29DB-E5BD-4A7B-96B8-3C8C7BBB573F}" type="slidenum">
              <a:rPr lang="en-US" smtClean="0"/>
              <a:pPr/>
              <a:t>20</a:t>
            </a:fld>
            <a:endParaRPr lang="en-US"/>
          </a:p>
        </p:txBody>
      </p:sp>
      <p:pic>
        <p:nvPicPr>
          <p:cNvPr id="11" name="Picture 10" descr="EXTRA tina agua.jpg"/>
          <p:cNvPicPr>
            <a:picLocks noChangeAspect="1"/>
          </p:cNvPicPr>
          <p:nvPr/>
        </p:nvPicPr>
        <p:blipFill>
          <a:blip r:embed="rId34" cstate="print"/>
          <a:stretch>
            <a:fillRect/>
          </a:stretch>
        </p:blipFill>
        <p:spPr>
          <a:xfrm>
            <a:off x="5314955" y="793494"/>
            <a:ext cx="558179" cy="722349"/>
          </a:xfrm>
          <a:prstGeom prst="rect">
            <a:avLst/>
          </a:prstGeom>
        </p:spPr>
      </p:pic>
      <p:pic>
        <p:nvPicPr>
          <p:cNvPr id="12" name="Picture 11" descr="EXTRA tina grava.jpg"/>
          <p:cNvPicPr>
            <a:picLocks noChangeAspect="1"/>
          </p:cNvPicPr>
          <p:nvPr/>
        </p:nvPicPr>
        <p:blipFill>
          <a:blip r:embed="rId35" cstate="print"/>
          <a:stretch>
            <a:fillRect/>
          </a:stretch>
        </p:blipFill>
        <p:spPr>
          <a:xfrm>
            <a:off x="3167052" y="792539"/>
            <a:ext cx="558916" cy="723304"/>
          </a:xfrm>
          <a:prstGeom prst="rect">
            <a:avLst/>
          </a:prstGeom>
        </p:spPr>
      </p:pic>
      <p:pic>
        <p:nvPicPr>
          <p:cNvPr id="13" name="Picture 12" descr="EXTRA tina arena.jpg"/>
          <p:cNvPicPr>
            <a:picLocks noChangeAspect="1"/>
          </p:cNvPicPr>
          <p:nvPr/>
        </p:nvPicPr>
        <p:blipFill>
          <a:blip r:embed="rId36" cstate="print"/>
          <a:stretch>
            <a:fillRect/>
          </a:stretch>
        </p:blipFill>
        <p:spPr>
          <a:xfrm>
            <a:off x="4223890" y="792539"/>
            <a:ext cx="558916" cy="723304"/>
          </a:xfrm>
          <a:prstGeom prst="rect">
            <a:avLst/>
          </a:prstGeom>
        </p:spPr>
      </p:pic>
      <p:sp>
        <p:nvSpPr>
          <p:cNvPr id="14" name="Rectangle 6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7429520" y="2146317"/>
            <a:ext cx="1512887" cy="563563"/>
          </a:xfrm>
          <a:prstGeom prst="rect">
            <a:avLst/>
          </a:prstGeom>
          <a:solidFill>
            <a:srgbClr val="002060"/>
          </a:solidFill>
          <a:ln w="9525">
            <a:solidFill>
              <a:srgbClr val="558ED5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MX" sz="1300" b="1" i="0">
                <a:solidFill>
                  <a:schemeClr val="bg1"/>
                </a:solidFill>
              </a:rPr>
              <a:t>Muros y Pisos</a:t>
            </a:r>
          </a:p>
        </p:txBody>
      </p:sp>
      <p:sp>
        <p:nvSpPr>
          <p:cNvPr id="15" name="Rectangle 7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7429520" y="2951180"/>
            <a:ext cx="1512887" cy="563562"/>
          </a:xfrm>
          <a:prstGeom prst="rect">
            <a:avLst/>
          </a:prstGeom>
          <a:solidFill>
            <a:srgbClr val="002060"/>
          </a:solidFill>
          <a:ln w="9525">
            <a:solidFill>
              <a:srgbClr val="558ED5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MX" sz="1300" b="1" i="0">
                <a:solidFill>
                  <a:schemeClr val="bg1"/>
                </a:solidFill>
              </a:rPr>
              <a:t>Trabes y Dalas</a:t>
            </a:r>
          </a:p>
        </p:txBody>
      </p:sp>
      <p:sp>
        <p:nvSpPr>
          <p:cNvPr id="16" name="Rectangle 8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7429520" y="3730642"/>
            <a:ext cx="1512887" cy="563563"/>
          </a:xfrm>
          <a:prstGeom prst="rect">
            <a:avLst/>
          </a:prstGeom>
          <a:solidFill>
            <a:srgbClr val="002060"/>
          </a:solidFill>
          <a:ln w="9525">
            <a:solidFill>
              <a:srgbClr val="558ED5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MX" sz="1300" b="1" i="0">
                <a:solidFill>
                  <a:schemeClr val="bg1"/>
                </a:solidFill>
              </a:rPr>
              <a:t>Losas y Zapatas</a:t>
            </a:r>
          </a:p>
        </p:txBody>
      </p:sp>
      <p:sp>
        <p:nvSpPr>
          <p:cNvPr id="23" name="Rectangle 9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7429520" y="4495817"/>
            <a:ext cx="1512887" cy="563563"/>
          </a:xfrm>
          <a:prstGeom prst="rect">
            <a:avLst/>
          </a:prstGeom>
          <a:solidFill>
            <a:srgbClr val="002060"/>
          </a:solidFill>
          <a:ln w="9525">
            <a:solidFill>
              <a:srgbClr val="558ED5"/>
            </a:solidFill>
            <a:miter lim="800000"/>
            <a:headEnd/>
            <a:tailEnd/>
          </a:ln>
        </p:spPr>
        <p:txBody>
          <a:bodyPr lIns="45720" rIns="45720" anchor="ctr"/>
          <a:lstStyle/>
          <a:p>
            <a:pPr algn="ctr"/>
            <a:r>
              <a:rPr lang="es-MX" sz="1300" b="1" i="0">
                <a:solidFill>
                  <a:schemeClr val="bg1"/>
                </a:solidFill>
              </a:rPr>
              <a:t>Columnas y </a:t>
            </a:r>
          </a:p>
          <a:p>
            <a:pPr algn="ctr"/>
            <a:r>
              <a:rPr lang="es-MX" sz="1300" b="1" i="0">
                <a:solidFill>
                  <a:schemeClr val="bg1"/>
                </a:solidFill>
              </a:rPr>
              <a:t>Losas Especiales</a:t>
            </a:r>
          </a:p>
        </p:txBody>
      </p:sp>
      <p:sp>
        <p:nvSpPr>
          <p:cNvPr id="24" name="Rectangle 10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7429520" y="5300680"/>
            <a:ext cx="1512887" cy="563562"/>
          </a:xfrm>
          <a:prstGeom prst="rect">
            <a:avLst/>
          </a:prstGeom>
          <a:solidFill>
            <a:srgbClr val="002060"/>
          </a:solidFill>
          <a:ln w="9525">
            <a:solidFill>
              <a:srgbClr val="558ED5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MX" sz="1300" b="1" i="0" dirty="0">
                <a:solidFill>
                  <a:schemeClr val="bg1"/>
                </a:solidFill>
              </a:rPr>
              <a:t>Concretos </a:t>
            </a:r>
          </a:p>
          <a:p>
            <a:pPr algn="ctr"/>
            <a:r>
              <a:rPr lang="es-MX" sz="1300" b="1" i="0" dirty="0">
                <a:solidFill>
                  <a:schemeClr val="bg1"/>
                </a:solidFill>
              </a:rPr>
              <a:t>Alta Resistencia</a:t>
            </a:r>
          </a:p>
        </p:txBody>
      </p:sp>
      <p:sp>
        <p:nvSpPr>
          <p:cNvPr id="25" name="Text Box 11"/>
          <p:cNvSpPr txBox="1"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3206783" y="2255855"/>
            <a:ext cx="5365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sz="2000" b="1" i="0">
                <a:solidFill>
                  <a:srgbClr val="002060"/>
                </a:solidFill>
                <a:latin typeface="Arial" pitchFamily="34" charset="0"/>
              </a:rPr>
              <a:t>8.5</a:t>
            </a:r>
          </a:p>
        </p:txBody>
      </p:sp>
      <p:sp>
        <p:nvSpPr>
          <p:cNvPr id="26" name="Text Box 12"/>
          <p:cNvSpPr txBox="1"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3206783" y="3033730"/>
            <a:ext cx="5365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sz="2000" b="1" i="0">
                <a:solidFill>
                  <a:srgbClr val="002060"/>
                </a:solidFill>
                <a:latin typeface="Arial" pitchFamily="34" charset="0"/>
              </a:rPr>
              <a:t>6.5</a:t>
            </a:r>
          </a:p>
        </p:txBody>
      </p:sp>
      <p:sp>
        <p:nvSpPr>
          <p:cNvPr id="27" name="Text Box 13"/>
          <p:cNvSpPr txBox="1"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3206783" y="3814780"/>
            <a:ext cx="5365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sz="2000" b="1" i="0">
                <a:solidFill>
                  <a:srgbClr val="002060"/>
                </a:solidFill>
                <a:latin typeface="Arial" pitchFamily="34" charset="0"/>
              </a:rPr>
              <a:t>6.0</a:t>
            </a:r>
          </a:p>
        </p:txBody>
      </p:sp>
      <p:sp>
        <p:nvSpPr>
          <p:cNvPr id="28" name="Text Box 14"/>
          <p:cNvSpPr txBox="1"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3206783" y="4594242"/>
            <a:ext cx="540533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sz="2000" b="1" i="0" dirty="0">
                <a:solidFill>
                  <a:srgbClr val="002060"/>
                </a:solidFill>
                <a:latin typeface="Arial" pitchFamily="34" charset="0"/>
              </a:rPr>
              <a:t>4.5</a:t>
            </a:r>
          </a:p>
        </p:txBody>
      </p:sp>
      <p:sp>
        <p:nvSpPr>
          <p:cNvPr id="29" name="Text Box 15"/>
          <p:cNvSpPr txBox="1"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3206783" y="5386405"/>
            <a:ext cx="5365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sz="2000" b="1" i="0">
                <a:solidFill>
                  <a:srgbClr val="002060"/>
                </a:solidFill>
                <a:latin typeface="Arial" pitchFamily="34" charset="0"/>
              </a:rPr>
              <a:t>4.5</a:t>
            </a:r>
          </a:p>
        </p:txBody>
      </p:sp>
      <p:sp>
        <p:nvSpPr>
          <p:cNvPr id="30" name="Text Box 18"/>
          <p:cNvSpPr txBox="1"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4313271" y="2247917"/>
            <a:ext cx="5365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sz="2000" b="1" i="0">
                <a:solidFill>
                  <a:srgbClr val="002060"/>
                </a:solidFill>
                <a:latin typeface="Arial" pitchFamily="34" charset="0"/>
              </a:rPr>
              <a:t>8.0</a:t>
            </a:r>
          </a:p>
        </p:txBody>
      </p:sp>
      <p:sp>
        <p:nvSpPr>
          <p:cNvPr id="31" name="Text Box 19"/>
          <p:cNvSpPr txBox="1">
            <a:spLocks noChangeArrowheads="1"/>
          </p:cNvSpPr>
          <p:nvPr>
            <p:custDataLst>
              <p:tags r:id="rId12"/>
            </p:custDataLst>
          </p:nvPr>
        </p:nvSpPr>
        <p:spPr bwMode="auto">
          <a:xfrm>
            <a:off x="4313271" y="3025792"/>
            <a:ext cx="5365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sz="2000" b="1" i="0">
                <a:solidFill>
                  <a:srgbClr val="002060"/>
                </a:solidFill>
                <a:latin typeface="Arial" pitchFamily="34" charset="0"/>
              </a:rPr>
              <a:t>5.5</a:t>
            </a:r>
          </a:p>
        </p:txBody>
      </p:sp>
      <p:sp>
        <p:nvSpPr>
          <p:cNvPr id="32" name="Text Box 20"/>
          <p:cNvSpPr txBox="1">
            <a:spLocks noChangeArrowheads="1"/>
          </p:cNvSpPr>
          <p:nvPr>
            <p:custDataLst>
              <p:tags r:id="rId13"/>
            </p:custDataLst>
          </p:nvPr>
        </p:nvSpPr>
        <p:spPr bwMode="auto">
          <a:xfrm>
            <a:off x="4313271" y="3806842"/>
            <a:ext cx="5365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sz="2000" b="1" i="0">
                <a:solidFill>
                  <a:srgbClr val="002060"/>
                </a:solidFill>
                <a:latin typeface="Arial" pitchFamily="34" charset="0"/>
              </a:rPr>
              <a:t>4.0</a:t>
            </a:r>
          </a:p>
        </p:txBody>
      </p:sp>
      <p:sp>
        <p:nvSpPr>
          <p:cNvPr id="33" name="Text Box 21"/>
          <p:cNvSpPr txBox="1">
            <a:spLocks noChangeArrowheads="1"/>
          </p:cNvSpPr>
          <p:nvPr>
            <p:custDataLst>
              <p:tags r:id="rId14"/>
            </p:custDataLst>
          </p:nvPr>
        </p:nvSpPr>
        <p:spPr bwMode="auto">
          <a:xfrm>
            <a:off x="4313271" y="4586305"/>
            <a:ext cx="5365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sz="2000" b="1" i="0">
                <a:solidFill>
                  <a:srgbClr val="002060"/>
                </a:solidFill>
                <a:latin typeface="Arial" pitchFamily="34" charset="0"/>
              </a:rPr>
              <a:t>3.5</a:t>
            </a:r>
          </a:p>
        </p:txBody>
      </p:sp>
      <p:sp>
        <p:nvSpPr>
          <p:cNvPr id="34" name="Text Box 22"/>
          <p:cNvSpPr txBox="1">
            <a:spLocks noChangeArrowheads="1"/>
          </p:cNvSpPr>
          <p:nvPr>
            <p:custDataLst>
              <p:tags r:id="rId15"/>
            </p:custDataLst>
          </p:nvPr>
        </p:nvSpPr>
        <p:spPr bwMode="auto">
          <a:xfrm>
            <a:off x="4313271" y="5378467"/>
            <a:ext cx="5365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sz="2000" b="1" i="0">
                <a:solidFill>
                  <a:srgbClr val="002060"/>
                </a:solidFill>
                <a:latin typeface="Arial" pitchFamily="34" charset="0"/>
              </a:rPr>
              <a:t>2.5</a:t>
            </a:r>
          </a:p>
        </p:txBody>
      </p:sp>
      <p:sp>
        <p:nvSpPr>
          <p:cNvPr id="35" name="Text Box 23"/>
          <p:cNvSpPr txBox="1">
            <a:spLocks noChangeArrowheads="1"/>
          </p:cNvSpPr>
          <p:nvPr>
            <p:custDataLst>
              <p:tags r:id="rId16"/>
            </p:custDataLst>
          </p:nvPr>
        </p:nvSpPr>
        <p:spPr bwMode="auto">
          <a:xfrm>
            <a:off x="5365783" y="2255855"/>
            <a:ext cx="5365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sz="2000" b="1" i="0">
                <a:solidFill>
                  <a:srgbClr val="002060"/>
                </a:solidFill>
                <a:latin typeface="Arial" pitchFamily="34" charset="0"/>
              </a:rPr>
              <a:t>3.0</a:t>
            </a:r>
          </a:p>
        </p:txBody>
      </p:sp>
      <p:sp>
        <p:nvSpPr>
          <p:cNvPr id="36" name="Text Box 24"/>
          <p:cNvSpPr txBox="1">
            <a:spLocks noChangeArrowheads="1"/>
          </p:cNvSpPr>
          <p:nvPr>
            <p:custDataLst>
              <p:tags r:id="rId17"/>
            </p:custDataLst>
          </p:nvPr>
        </p:nvSpPr>
        <p:spPr bwMode="auto">
          <a:xfrm>
            <a:off x="5365783" y="3033730"/>
            <a:ext cx="5365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sz="2000" b="1" i="0">
                <a:solidFill>
                  <a:srgbClr val="002060"/>
                </a:solidFill>
                <a:latin typeface="Arial" pitchFamily="34" charset="0"/>
              </a:rPr>
              <a:t>2.5</a:t>
            </a:r>
          </a:p>
        </p:txBody>
      </p:sp>
      <p:sp>
        <p:nvSpPr>
          <p:cNvPr id="37" name="Text Box 25"/>
          <p:cNvSpPr txBox="1">
            <a:spLocks noChangeArrowheads="1"/>
          </p:cNvSpPr>
          <p:nvPr>
            <p:custDataLst>
              <p:tags r:id="rId18"/>
            </p:custDataLst>
          </p:nvPr>
        </p:nvSpPr>
        <p:spPr bwMode="auto">
          <a:xfrm>
            <a:off x="5365783" y="3814780"/>
            <a:ext cx="5365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sz="2000" b="1" i="0">
                <a:solidFill>
                  <a:srgbClr val="002060"/>
                </a:solidFill>
                <a:latin typeface="Arial" pitchFamily="34" charset="0"/>
              </a:rPr>
              <a:t>2.0</a:t>
            </a:r>
          </a:p>
        </p:txBody>
      </p:sp>
      <p:sp>
        <p:nvSpPr>
          <p:cNvPr id="38" name="Text Box 26"/>
          <p:cNvSpPr txBox="1">
            <a:spLocks noChangeArrowheads="1"/>
          </p:cNvSpPr>
          <p:nvPr>
            <p:custDataLst>
              <p:tags r:id="rId19"/>
            </p:custDataLst>
          </p:nvPr>
        </p:nvSpPr>
        <p:spPr bwMode="auto">
          <a:xfrm>
            <a:off x="5365783" y="4594242"/>
            <a:ext cx="5365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sz="2000" b="1" i="0">
                <a:solidFill>
                  <a:srgbClr val="002060"/>
                </a:solidFill>
                <a:latin typeface="Arial" pitchFamily="34" charset="0"/>
              </a:rPr>
              <a:t>1.5</a:t>
            </a:r>
          </a:p>
        </p:txBody>
      </p:sp>
      <p:sp>
        <p:nvSpPr>
          <p:cNvPr id="39" name="Text Box 27"/>
          <p:cNvSpPr txBox="1">
            <a:spLocks noChangeArrowheads="1"/>
          </p:cNvSpPr>
          <p:nvPr>
            <p:custDataLst>
              <p:tags r:id="rId20"/>
            </p:custDataLst>
          </p:nvPr>
        </p:nvSpPr>
        <p:spPr bwMode="auto">
          <a:xfrm>
            <a:off x="5365783" y="5386405"/>
            <a:ext cx="5365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sz="2000" b="1" i="0">
                <a:solidFill>
                  <a:srgbClr val="002060"/>
                </a:solidFill>
                <a:latin typeface="Arial" pitchFamily="34" charset="0"/>
              </a:rPr>
              <a:t>1.5</a:t>
            </a:r>
          </a:p>
        </p:txBody>
      </p:sp>
      <p:sp>
        <p:nvSpPr>
          <p:cNvPr id="40" name="Text Box 28"/>
          <p:cNvSpPr txBox="1">
            <a:spLocks noChangeArrowheads="1"/>
          </p:cNvSpPr>
          <p:nvPr>
            <p:custDataLst>
              <p:tags r:id="rId21"/>
            </p:custDataLst>
          </p:nvPr>
        </p:nvSpPr>
        <p:spPr bwMode="auto">
          <a:xfrm>
            <a:off x="6599271" y="2235217"/>
            <a:ext cx="60801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sz="2000" b="1" i="0" dirty="0">
                <a:solidFill>
                  <a:srgbClr val="002060"/>
                </a:solidFill>
                <a:latin typeface="Arial" pitchFamily="34" charset="0"/>
              </a:rPr>
              <a:t>100</a:t>
            </a:r>
          </a:p>
        </p:txBody>
      </p:sp>
      <p:sp>
        <p:nvSpPr>
          <p:cNvPr id="41" name="Text Box 29"/>
          <p:cNvSpPr txBox="1">
            <a:spLocks noChangeArrowheads="1"/>
          </p:cNvSpPr>
          <p:nvPr>
            <p:custDataLst>
              <p:tags r:id="rId22"/>
            </p:custDataLst>
          </p:nvPr>
        </p:nvSpPr>
        <p:spPr bwMode="auto">
          <a:xfrm>
            <a:off x="6599271" y="3013092"/>
            <a:ext cx="60801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sz="2000" b="1" i="0">
                <a:solidFill>
                  <a:srgbClr val="002060"/>
                </a:solidFill>
                <a:latin typeface="Arial" pitchFamily="34" charset="0"/>
              </a:rPr>
              <a:t>150</a:t>
            </a:r>
          </a:p>
        </p:txBody>
      </p:sp>
      <p:sp>
        <p:nvSpPr>
          <p:cNvPr id="42" name="Text Box 30"/>
          <p:cNvSpPr txBox="1">
            <a:spLocks noChangeArrowheads="1"/>
          </p:cNvSpPr>
          <p:nvPr>
            <p:custDataLst>
              <p:tags r:id="rId23"/>
            </p:custDataLst>
          </p:nvPr>
        </p:nvSpPr>
        <p:spPr bwMode="auto">
          <a:xfrm>
            <a:off x="6599271" y="3794142"/>
            <a:ext cx="60801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sz="2000" b="1" i="0">
                <a:solidFill>
                  <a:srgbClr val="002060"/>
                </a:solidFill>
                <a:latin typeface="Arial" pitchFamily="34" charset="0"/>
              </a:rPr>
              <a:t>200</a:t>
            </a:r>
          </a:p>
        </p:txBody>
      </p:sp>
      <p:sp>
        <p:nvSpPr>
          <p:cNvPr id="43" name="Text Box 31"/>
          <p:cNvSpPr txBox="1">
            <a:spLocks noChangeArrowheads="1"/>
          </p:cNvSpPr>
          <p:nvPr>
            <p:custDataLst>
              <p:tags r:id="rId24"/>
            </p:custDataLst>
          </p:nvPr>
        </p:nvSpPr>
        <p:spPr bwMode="auto">
          <a:xfrm>
            <a:off x="6599271" y="4573605"/>
            <a:ext cx="60801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sz="2000" b="1" i="0">
                <a:solidFill>
                  <a:srgbClr val="002060"/>
                </a:solidFill>
                <a:latin typeface="Arial" pitchFamily="34" charset="0"/>
              </a:rPr>
              <a:t>250</a:t>
            </a:r>
          </a:p>
        </p:txBody>
      </p:sp>
      <p:sp>
        <p:nvSpPr>
          <p:cNvPr id="44" name="Text Box 32"/>
          <p:cNvSpPr txBox="1">
            <a:spLocks noChangeArrowheads="1"/>
          </p:cNvSpPr>
          <p:nvPr>
            <p:custDataLst>
              <p:tags r:id="rId25"/>
            </p:custDataLst>
          </p:nvPr>
        </p:nvSpPr>
        <p:spPr bwMode="auto">
          <a:xfrm>
            <a:off x="6599271" y="5365767"/>
            <a:ext cx="60801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sz="2000" b="1" i="0" dirty="0">
                <a:solidFill>
                  <a:srgbClr val="002060"/>
                </a:solidFill>
                <a:latin typeface="Arial" pitchFamily="34" charset="0"/>
              </a:rPr>
              <a:t>300</a:t>
            </a:r>
          </a:p>
        </p:txBody>
      </p:sp>
      <p:sp>
        <p:nvSpPr>
          <p:cNvPr id="45" name="Rectangle 33"/>
          <p:cNvSpPr>
            <a:spLocks noChangeArrowheads="1"/>
          </p:cNvSpPr>
          <p:nvPr>
            <p:custDataLst>
              <p:tags r:id="rId26"/>
            </p:custDataLst>
          </p:nvPr>
        </p:nvSpPr>
        <p:spPr bwMode="auto">
          <a:xfrm>
            <a:off x="2951196" y="1512905"/>
            <a:ext cx="1008062" cy="503237"/>
          </a:xfrm>
          <a:prstGeom prst="rect">
            <a:avLst/>
          </a:prstGeom>
          <a:solidFill>
            <a:srgbClr val="00B0F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s-MX" sz="1600" b="1" i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Grava 3/4</a:t>
            </a:r>
          </a:p>
        </p:txBody>
      </p:sp>
      <p:sp>
        <p:nvSpPr>
          <p:cNvPr id="46" name="Rectangle 34"/>
          <p:cNvSpPr>
            <a:spLocks noChangeArrowheads="1"/>
          </p:cNvSpPr>
          <p:nvPr>
            <p:custDataLst>
              <p:tags r:id="rId27"/>
            </p:custDataLst>
          </p:nvPr>
        </p:nvSpPr>
        <p:spPr bwMode="auto">
          <a:xfrm>
            <a:off x="4032283" y="1512905"/>
            <a:ext cx="1008063" cy="503237"/>
          </a:xfrm>
          <a:prstGeom prst="rect">
            <a:avLst/>
          </a:prstGeom>
          <a:solidFill>
            <a:srgbClr val="00B0F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s-MX" sz="1600" b="1" i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Arena</a:t>
            </a:r>
          </a:p>
        </p:txBody>
      </p:sp>
      <p:sp>
        <p:nvSpPr>
          <p:cNvPr id="47" name="Rectangle 35"/>
          <p:cNvSpPr>
            <a:spLocks noChangeArrowheads="1"/>
          </p:cNvSpPr>
          <p:nvPr>
            <p:custDataLst>
              <p:tags r:id="rId28"/>
            </p:custDataLst>
          </p:nvPr>
        </p:nvSpPr>
        <p:spPr bwMode="auto">
          <a:xfrm>
            <a:off x="5111783" y="1512905"/>
            <a:ext cx="1008063" cy="503237"/>
          </a:xfrm>
          <a:prstGeom prst="rect">
            <a:avLst/>
          </a:prstGeom>
          <a:solidFill>
            <a:srgbClr val="00B0F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s-MX" sz="1600" b="1" i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Agua</a:t>
            </a:r>
          </a:p>
        </p:txBody>
      </p:sp>
      <p:sp>
        <p:nvSpPr>
          <p:cNvPr id="48" name="Rectangle 36"/>
          <p:cNvSpPr>
            <a:spLocks noChangeArrowheads="1"/>
          </p:cNvSpPr>
          <p:nvPr>
            <p:custDataLst>
              <p:tags r:id="rId29"/>
            </p:custDataLst>
          </p:nvPr>
        </p:nvSpPr>
        <p:spPr bwMode="auto">
          <a:xfrm>
            <a:off x="6191283" y="1512905"/>
            <a:ext cx="1457325" cy="503237"/>
          </a:xfrm>
          <a:prstGeom prst="rect">
            <a:avLst/>
          </a:prstGeom>
          <a:solidFill>
            <a:srgbClr val="00B0F0"/>
          </a:solidFill>
          <a:ln w="9525">
            <a:solidFill>
              <a:schemeClr val="accent3">
                <a:lumMod val="75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s-MX" sz="1600" b="1" i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Resistencia </a:t>
            </a:r>
            <a:r>
              <a:rPr lang="es-MX" sz="1600" b="1" i="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f’c</a:t>
            </a:r>
            <a:endParaRPr lang="es-MX" sz="1600" b="1" i="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MX" sz="1600" b="1" i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(kg/cm</a:t>
            </a:r>
            <a:r>
              <a:rPr lang="es-MX" sz="1600" b="1" i="0" baseline="30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es-MX" sz="1600" b="1" i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</p:txBody>
      </p:sp>
      <p:sp>
        <p:nvSpPr>
          <p:cNvPr id="49" name="AutoShape 54"/>
          <p:cNvSpPr>
            <a:spLocks/>
          </p:cNvSpPr>
          <p:nvPr/>
        </p:nvSpPr>
        <p:spPr bwMode="auto">
          <a:xfrm flipH="1">
            <a:off x="2662271" y="2192355"/>
            <a:ext cx="142875" cy="3746500"/>
          </a:xfrm>
          <a:prstGeom prst="rightBracket">
            <a:avLst>
              <a:gd name="adj" fmla="val 0"/>
            </a:avLst>
          </a:prstGeom>
          <a:noFill/>
          <a:ln w="57150">
            <a:solidFill>
              <a:srgbClr val="DB242B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0" name="Text Box 55"/>
          <p:cNvSpPr txBox="1">
            <a:spLocks noChangeArrowheads="1"/>
          </p:cNvSpPr>
          <p:nvPr/>
        </p:nvSpPr>
        <p:spPr bwMode="auto">
          <a:xfrm>
            <a:off x="2159033" y="3765567"/>
            <a:ext cx="4222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MX" sz="3200" b="1" i="0">
                <a:solidFill>
                  <a:srgbClr val="002060"/>
                </a:solidFill>
              </a:rPr>
              <a:t>+</a:t>
            </a:r>
          </a:p>
        </p:txBody>
      </p:sp>
      <p:sp>
        <p:nvSpPr>
          <p:cNvPr id="52" name="Title 1"/>
          <p:cNvSpPr>
            <a:spLocks/>
          </p:cNvSpPr>
          <p:nvPr>
            <p:custDataLst>
              <p:tags r:id="rId30"/>
            </p:custDataLst>
          </p:nvPr>
        </p:nvSpPr>
        <p:spPr bwMode="auto">
          <a:xfrm>
            <a:off x="3200400" y="0"/>
            <a:ext cx="5943600" cy="7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eaLnBrk="0" hangingPunct="0"/>
            <a:r>
              <a:rPr lang="es-MX" sz="2800" b="1" i="0" dirty="0">
                <a:solidFill>
                  <a:srgbClr val="041865"/>
                </a:solidFill>
                <a:latin typeface="Arial" pitchFamily="34" charset="0"/>
                <a:ea typeface="Arial Unicode MS" pitchFamily="34" charset="-128"/>
                <a:cs typeface="Arial" pitchFamily="34" charset="0"/>
              </a:rPr>
              <a:t>Dosificaciones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9DECA1C-2CCF-43A4-907F-AAB805817A80}"/>
              </a:ext>
            </a:extLst>
          </p:cNvPr>
          <p:cNvPicPr>
            <a:picLocks noChangeAspect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28" y="2568257"/>
            <a:ext cx="2612798" cy="3306763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6" descr="C:\Users\Gustavo\Pictures\impercem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7620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69B29DB-E5BD-4A7B-96B8-3C8C7BBB573F}" type="slidenum">
              <a:rPr lang="en-US" smtClean="0"/>
              <a:pPr/>
              <a:t>21</a:t>
            </a:fld>
            <a:endParaRPr lang="en-US"/>
          </a:p>
        </p:txBody>
      </p:sp>
      <p:sp>
        <p:nvSpPr>
          <p:cNvPr id="11" name="Text Box 2"/>
          <p:cNvSpPr txBox="1">
            <a:spLocks noChangeArrowheads="1"/>
          </p:cNvSpPr>
          <p:nvPr/>
        </p:nvSpPr>
        <p:spPr bwMode="auto">
          <a:xfrm>
            <a:off x="1403648" y="908720"/>
            <a:ext cx="7129463" cy="72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_tradnl" sz="1800" b="1" dirty="0">
                <a:solidFill>
                  <a:srgbClr val="000066"/>
                </a:solidFill>
                <a:latin typeface="+mn-lt"/>
              </a:rPr>
              <a:t>Para obtener el mejor desempeño del concreto o mortero elaborado con cemento Impermeable se recomienda:</a:t>
            </a:r>
          </a:p>
          <a:p>
            <a:pPr>
              <a:lnSpc>
                <a:spcPct val="30000"/>
              </a:lnSpc>
            </a:pPr>
            <a:endParaRPr lang="es-ES_tradnl" sz="1800" b="1" dirty="0">
              <a:solidFill>
                <a:srgbClr val="000066"/>
              </a:solidFill>
              <a:latin typeface="+mn-lt"/>
            </a:endParaRPr>
          </a:p>
        </p:txBody>
      </p:sp>
      <p:grpSp>
        <p:nvGrpSpPr>
          <p:cNvPr id="12" name="Group 19"/>
          <p:cNvGrpSpPr>
            <a:grpSpLocks/>
          </p:cNvGrpSpPr>
          <p:nvPr/>
        </p:nvGrpSpPr>
        <p:grpSpPr bwMode="auto">
          <a:xfrm>
            <a:off x="1258888" y="3118207"/>
            <a:ext cx="7129462" cy="336550"/>
            <a:chOff x="793" y="1730"/>
            <a:chExt cx="4491" cy="212"/>
          </a:xfrm>
        </p:grpSpPr>
        <p:pic>
          <p:nvPicPr>
            <p:cNvPr id="13" name="Picture 12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910" y="1779"/>
              <a:ext cx="144" cy="144"/>
            </a:xfrm>
            <a:prstGeom prst="rect">
              <a:avLst/>
            </a:prstGeom>
            <a:noFill/>
          </p:spPr>
        </p:pic>
        <p:sp>
          <p:nvSpPr>
            <p:cNvPr id="14" name="Text Box 10"/>
            <p:cNvSpPr txBox="1">
              <a:spLocks noChangeArrowheads="1"/>
            </p:cNvSpPr>
            <p:nvPr/>
          </p:nvSpPr>
          <p:spPr bwMode="auto">
            <a:xfrm>
              <a:off x="793" y="1730"/>
              <a:ext cx="4491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lvl="1">
                <a:spcBef>
                  <a:spcPct val="120000"/>
                </a:spcBef>
              </a:pPr>
              <a:r>
                <a:rPr lang="es-ES_tradnl" sz="1600" b="1" dirty="0">
                  <a:solidFill>
                    <a:srgbClr val="000066"/>
                  </a:solidFill>
                  <a:latin typeface="+mn-lt"/>
                </a:rPr>
                <a:t>No mezclar el cemento impermeable con otros cementos</a:t>
              </a:r>
            </a:p>
          </p:txBody>
        </p:sp>
      </p:grpSp>
      <p:grpSp>
        <p:nvGrpSpPr>
          <p:cNvPr id="15" name="Group 18"/>
          <p:cNvGrpSpPr>
            <a:grpSpLocks/>
          </p:cNvGrpSpPr>
          <p:nvPr/>
        </p:nvGrpSpPr>
        <p:grpSpPr bwMode="auto">
          <a:xfrm>
            <a:off x="1258888" y="2346682"/>
            <a:ext cx="7129462" cy="581025"/>
            <a:chOff x="793" y="1244"/>
            <a:chExt cx="4491" cy="366"/>
          </a:xfrm>
        </p:grpSpPr>
        <p:pic>
          <p:nvPicPr>
            <p:cNvPr id="16" name="Picture 3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910" y="1297"/>
              <a:ext cx="144" cy="144"/>
            </a:xfrm>
            <a:prstGeom prst="rect">
              <a:avLst/>
            </a:prstGeom>
            <a:noFill/>
          </p:spPr>
        </p:pic>
        <p:sp>
          <p:nvSpPr>
            <p:cNvPr id="23" name="Text Box 11"/>
            <p:cNvSpPr txBox="1">
              <a:spLocks noChangeArrowheads="1"/>
            </p:cNvSpPr>
            <p:nvPr/>
          </p:nvSpPr>
          <p:spPr bwMode="auto">
            <a:xfrm>
              <a:off x="793" y="1244"/>
              <a:ext cx="4491" cy="3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lvl="1">
                <a:spcBef>
                  <a:spcPct val="120000"/>
                </a:spcBef>
              </a:pPr>
              <a:r>
                <a:rPr lang="es-ES_tradnl" sz="1600" b="1" dirty="0">
                  <a:solidFill>
                    <a:srgbClr val="000066"/>
                  </a:solidFill>
                  <a:latin typeface="+mn-lt"/>
                </a:rPr>
                <a:t>Preparar la mezcla utilizando solo la cantidad de agua recomendada</a:t>
              </a:r>
            </a:p>
          </p:txBody>
        </p:sp>
      </p:grpSp>
      <p:grpSp>
        <p:nvGrpSpPr>
          <p:cNvPr id="24" name="Group 20"/>
          <p:cNvGrpSpPr>
            <a:grpSpLocks/>
          </p:cNvGrpSpPr>
          <p:nvPr/>
        </p:nvGrpSpPr>
        <p:grpSpPr bwMode="auto">
          <a:xfrm>
            <a:off x="1258888" y="3680182"/>
            <a:ext cx="7129462" cy="336550"/>
            <a:chOff x="793" y="2084"/>
            <a:chExt cx="4491" cy="212"/>
          </a:xfrm>
        </p:grpSpPr>
        <p:pic>
          <p:nvPicPr>
            <p:cNvPr id="25" name="Picture 5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910" y="2115"/>
              <a:ext cx="144" cy="144"/>
            </a:xfrm>
            <a:prstGeom prst="rect">
              <a:avLst/>
            </a:prstGeom>
            <a:noFill/>
          </p:spPr>
        </p:pic>
        <p:sp>
          <p:nvSpPr>
            <p:cNvPr id="26" name="Text Box 13"/>
            <p:cNvSpPr txBox="1">
              <a:spLocks noChangeArrowheads="1"/>
            </p:cNvSpPr>
            <p:nvPr/>
          </p:nvSpPr>
          <p:spPr bwMode="auto">
            <a:xfrm>
              <a:off x="793" y="2084"/>
              <a:ext cx="4491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lvl="1">
                <a:spcBef>
                  <a:spcPct val="120000"/>
                </a:spcBef>
              </a:pPr>
              <a:r>
                <a:rPr lang="es-ES_tradnl" sz="1600" b="1" dirty="0">
                  <a:solidFill>
                    <a:srgbClr val="000066"/>
                  </a:solidFill>
                  <a:latin typeface="+mn-lt"/>
                </a:rPr>
                <a:t>Asegurar una buena colocación, vibrando o varillando</a:t>
              </a:r>
            </a:p>
          </p:txBody>
        </p:sp>
      </p:grpSp>
      <p:grpSp>
        <p:nvGrpSpPr>
          <p:cNvPr id="27" name="Group 21"/>
          <p:cNvGrpSpPr>
            <a:grpSpLocks/>
          </p:cNvGrpSpPr>
          <p:nvPr/>
        </p:nvGrpSpPr>
        <p:grpSpPr bwMode="auto">
          <a:xfrm>
            <a:off x="1258888" y="4232632"/>
            <a:ext cx="7129462" cy="336550"/>
            <a:chOff x="793" y="2432"/>
            <a:chExt cx="4491" cy="212"/>
          </a:xfrm>
        </p:grpSpPr>
        <p:pic>
          <p:nvPicPr>
            <p:cNvPr id="28" name="Picture 6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910" y="2464"/>
              <a:ext cx="144" cy="144"/>
            </a:xfrm>
            <a:prstGeom prst="rect">
              <a:avLst/>
            </a:prstGeom>
            <a:noFill/>
          </p:spPr>
        </p:pic>
        <p:sp>
          <p:nvSpPr>
            <p:cNvPr id="29" name="Text Box 14"/>
            <p:cNvSpPr txBox="1">
              <a:spLocks noChangeArrowheads="1"/>
            </p:cNvSpPr>
            <p:nvPr/>
          </p:nvSpPr>
          <p:spPr bwMode="auto">
            <a:xfrm>
              <a:off x="793" y="2432"/>
              <a:ext cx="4491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lvl="1">
                <a:spcBef>
                  <a:spcPct val="120000"/>
                </a:spcBef>
              </a:pPr>
              <a:r>
                <a:rPr lang="es-ES_tradnl" sz="1600" b="1" dirty="0">
                  <a:solidFill>
                    <a:srgbClr val="000066"/>
                  </a:solidFill>
                  <a:latin typeface="+mn-lt"/>
                </a:rPr>
                <a:t>Dar un buen terminado </a:t>
              </a:r>
            </a:p>
          </p:txBody>
        </p:sp>
      </p:grpSp>
      <p:grpSp>
        <p:nvGrpSpPr>
          <p:cNvPr id="30" name="Group 22"/>
          <p:cNvGrpSpPr>
            <a:grpSpLocks/>
          </p:cNvGrpSpPr>
          <p:nvPr/>
        </p:nvGrpSpPr>
        <p:grpSpPr bwMode="auto">
          <a:xfrm>
            <a:off x="1258888" y="4729525"/>
            <a:ext cx="7129462" cy="338138"/>
            <a:chOff x="793" y="2745"/>
            <a:chExt cx="4491" cy="213"/>
          </a:xfrm>
        </p:grpSpPr>
        <p:pic>
          <p:nvPicPr>
            <p:cNvPr id="31" name="Picture 7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910" y="2797"/>
              <a:ext cx="144" cy="144"/>
            </a:xfrm>
            <a:prstGeom prst="rect">
              <a:avLst/>
            </a:prstGeom>
            <a:noFill/>
          </p:spPr>
        </p:pic>
        <p:sp>
          <p:nvSpPr>
            <p:cNvPr id="32" name="Text Box 15"/>
            <p:cNvSpPr txBox="1">
              <a:spLocks noChangeArrowheads="1"/>
            </p:cNvSpPr>
            <p:nvPr/>
          </p:nvSpPr>
          <p:spPr bwMode="auto">
            <a:xfrm>
              <a:off x="793" y="2745"/>
              <a:ext cx="4491" cy="2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lvl="1">
                <a:spcBef>
                  <a:spcPct val="120000"/>
                </a:spcBef>
              </a:pPr>
              <a:r>
                <a:rPr lang="es-ES_tradnl" sz="1600" b="1" dirty="0">
                  <a:solidFill>
                    <a:srgbClr val="000066"/>
                  </a:solidFill>
                  <a:latin typeface="+mn-lt"/>
                </a:rPr>
                <a:t>Curar de manera adecuada  </a:t>
              </a:r>
            </a:p>
          </p:txBody>
        </p:sp>
      </p:grpSp>
      <p:grpSp>
        <p:nvGrpSpPr>
          <p:cNvPr id="33" name="Group 23"/>
          <p:cNvGrpSpPr>
            <a:grpSpLocks/>
          </p:cNvGrpSpPr>
          <p:nvPr/>
        </p:nvGrpSpPr>
        <p:grpSpPr bwMode="auto">
          <a:xfrm>
            <a:off x="1258888" y="5229592"/>
            <a:ext cx="7129462" cy="581025"/>
            <a:chOff x="793" y="3249"/>
            <a:chExt cx="4491" cy="366"/>
          </a:xfrm>
        </p:grpSpPr>
        <p:pic>
          <p:nvPicPr>
            <p:cNvPr id="34" name="Picture 8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910" y="3296"/>
              <a:ext cx="144" cy="144"/>
            </a:xfrm>
            <a:prstGeom prst="rect">
              <a:avLst/>
            </a:prstGeom>
            <a:noFill/>
          </p:spPr>
        </p:pic>
        <p:sp>
          <p:nvSpPr>
            <p:cNvPr id="35" name="Text Box 16"/>
            <p:cNvSpPr txBox="1">
              <a:spLocks noChangeArrowheads="1"/>
            </p:cNvSpPr>
            <p:nvPr/>
          </p:nvSpPr>
          <p:spPr bwMode="auto">
            <a:xfrm>
              <a:off x="793" y="3249"/>
              <a:ext cx="4491" cy="3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lvl="1">
                <a:spcBef>
                  <a:spcPct val="120000"/>
                </a:spcBef>
              </a:pPr>
              <a:r>
                <a:rPr lang="es-ES_tradnl" sz="1600" b="1" dirty="0">
                  <a:solidFill>
                    <a:srgbClr val="000066"/>
                  </a:solidFill>
                  <a:latin typeface="+mn-lt"/>
                </a:rPr>
                <a:t>En caso de aparecer </a:t>
              </a:r>
              <a:r>
                <a:rPr lang="es-ES_tradnl" sz="1600" b="1" dirty="0">
                  <a:solidFill>
                    <a:srgbClr val="000066"/>
                  </a:solidFill>
                </a:rPr>
                <a:t>fisuras por contracción plástica</a:t>
              </a:r>
              <a:r>
                <a:rPr lang="es-ES_tradnl" sz="1600" b="1" dirty="0">
                  <a:solidFill>
                    <a:srgbClr val="000066"/>
                  </a:solidFill>
                  <a:latin typeface="+mn-lt"/>
                </a:rPr>
                <a:t>, sellarlas utilizando una lechereada (cemento y agua) de cemento impermeable</a:t>
              </a:r>
            </a:p>
          </p:txBody>
        </p:sp>
      </p:grpSp>
      <p:grpSp>
        <p:nvGrpSpPr>
          <p:cNvPr id="36" name="Group 24"/>
          <p:cNvGrpSpPr>
            <a:grpSpLocks/>
          </p:cNvGrpSpPr>
          <p:nvPr/>
        </p:nvGrpSpPr>
        <p:grpSpPr bwMode="auto">
          <a:xfrm>
            <a:off x="1258888" y="5872534"/>
            <a:ext cx="7129462" cy="581025"/>
            <a:chOff x="793" y="3748"/>
            <a:chExt cx="4491" cy="366"/>
          </a:xfrm>
        </p:grpSpPr>
        <p:pic>
          <p:nvPicPr>
            <p:cNvPr id="37" name="Picture 9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910" y="3785"/>
              <a:ext cx="144" cy="144"/>
            </a:xfrm>
            <a:prstGeom prst="rect">
              <a:avLst/>
            </a:prstGeom>
            <a:noFill/>
          </p:spPr>
        </p:pic>
        <p:sp>
          <p:nvSpPr>
            <p:cNvPr id="38" name="Text Box 17"/>
            <p:cNvSpPr txBox="1">
              <a:spLocks noChangeArrowheads="1"/>
            </p:cNvSpPr>
            <p:nvPr/>
          </p:nvSpPr>
          <p:spPr bwMode="auto">
            <a:xfrm>
              <a:off x="793" y="3748"/>
              <a:ext cx="4491" cy="3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lvl="1">
                <a:spcBef>
                  <a:spcPct val="120000"/>
                </a:spcBef>
              </a:pPr>
              <a:r>
                <a:rPr lang="es-ES_tradnl" sz="1600" b="1" dirty="0">
                  <a:solidFill>
                    <a:srgbClr val="000066"/>
                  </a:solidFill>
                  <a:latin typeface="+mn-lt"/>
                </a:rPr>
                <a:t>En caso extremo colocar una capa de mortero de 3 cm. de espesor elaborado con cemento impermeable  </a:t>
              </a:r>
              <a:endParaRPr lang="en-US" sz="1600" b="1" dirty="0">
                <a:solidFill>
                  <a:srgbClr val="000066"/>
                </a:solidFill>
                <a:latin typeface="+mn-lt"/>
              </a:endParaRPr>
            </a:p>
          </p:txBody>
        </p:sp>
      </p:grpSp>
      <p:grpSp>
        <p:nvGrpSpPr>
          <p:cNvPr id="39" name="Group 18"/>
          <p:cNvGrpSpPr>
            <a:grpSpLocks/>
          </p:cNvGrpSpPr>
          <p:nvPr/>
        </p:nvGrpSpPr>
        <p:grpSpPr bwMode="auto">
          <a:xfrm>
            <a:off x="1259632" y="1701034"/>
            <a:ext cx="7129462" cy="338138"/>
            <a:chOff x="793" y="1244"/>
            <a:chExt cx="4491" cy="213"/>
          </a:xfrm>
        </p:grpSpPr>
        <p:pic>
          <p:nvPicPr>
            <p:cNvPr id="40" name="Picture 3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910" y="1297"/>
              <a:ext cx="144" cy="144"/>
            </a:xfrm>
            <a:prstGeom prst="rect">
              <a:avLst/>
            </a:prstGeom>
            <a:noFill/>
          </p:spPr>
        </p:pic>
        <p:sp>
          <p:nvSpPr>
            <p:cNvPr id="41" name="Text Box 11"/>
            <p:cNvSpPr txBox="1">
              <a:spLocks noChangeArrowheads="1"/>
            </p:cNvSpPr>
            <p:nvPr/>
          </p:nvSpPr>
          <p:spPr bwMode="auto">
            <a:xfrm>
              <a:off x="793" y="1244"/>
              <a:ext cx="4491" cy="2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lvl="1">
                <a:spcBef>
                  <a:spcPct val="120000"/>
                </a:spcBef>
              </a:pPr>
              <a:r>
                <a:rPr lang="es-ES_tradnl" sz="1600" b="1" dirty="0">
                  <a:solidFill>
                    <a:srgbClr val="000066"/>
                  </a:solidFill>
                  <a:latin typeface="+mn-lt"/>
                </a:rPr>
                <a:t>Humedecer previamente los agregados (mezclado manual)</a:t>
              </a:r>
            </a:p>
          </p:txBody>
        </p:sp>
      </p:grpSp>
      <p:sp>
        <p:nvSpPr>
          <p:cNvPr id="42" name="Title 1"/>
          <p:cNvSpPr>
            <a:spLocks/>
          </p:cNvSpPr>
          <p:nvPr>
            <p:custDataLst>
              <p:tags r:id="rId1"/>
            </p:custDataLst>
          </p:nvPr>
        </p:nvSpPr>
        <p:spPr bwMode="auto">
          <a:xfrm>
            <a:off x="4676741" y="0"/>
            <a:ext cx="4467259" cy="7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eaLnBrk="0" hangingPunct="0"/>
            <a:r>
              <a:rPr lang="es-MX" sz="2800" b="1" i="0" dirty="0">
                <a:solidFill>
                  <a:srgbClr val="041865"/>
                </a:solidFill>
                <a:latin typeface="Arial" pitchFamily="34" charset="0"/>
                <a:ea typeface="Arial Unicode MS" pitchFamily="34" charset="-128"/>
                <a:cs typeface="Arial" pitchFamily="34" charset="0"/>
              </a:rPr>
              <a:t>Recomendaciones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6" descr="C:\Users\Gustavo\Pictures\impercem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7620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69B29DB-E5BD-4A7B-96B8-3C8C7BBB573F}" type="slidenum">
              <a:rPr lang="en-US" smtClean="0"/>
              <a:pPr/>
              <a:t>22</a:t>
            </a:fld>
            <a:endParaRPr lang="en-US"/>
          </a:p>
        </p:txBody>
      </p:sp>
      <p:pic>
        <p:nvPicPr>
          <p:cNvPr id="7" name="Picture 4" descr="Slide24"/>
          <p:cNvPicPr>
            <a:picLocks noChangeAspect="1" noChangeArrowheads="1"/>
          </p:cNvPicPr>
          <p:nvPr/>
        </p:nvPicPr>
        <p:blipFill>
          <a:blip r:embed="rId4" cstate="print"/>
          <a:srcRect l="5121" t="62987" r="21249" b="26505"/>
          <a:stretch>
            <a:fillRect/>
          </a:stretch>
        </p:blipFill>
        <p:spPr bwMode="auto">
          <a:xfrm>
            <a:off x="1371600" y="5181600"/>
            <a:ext cx="6732587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6" descr="C:\Users\Gustavo\Pictures\impercem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7620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69B29DB-E5BD-4A7B-96B8-3C8C7BBB573F}" type="slidenum">
              <a:rPr lang="en-US" smtClean="0"/>
              <a:pPr/>
              <a:t>23</a:t>
            </a:fld>
            <a:endParaRPr lang="en-US"/>
          </a:p>
        </p:txBody>
      </p:sp>
      <p:pic>
        <p:nvPicPr>
          <p:cNvPr id="6" name="Picture 4" descr="Slide25"/>
          <p:cNvPicPr>
            <a:picLocks noChangeAspect="1" noChangeArrowheads="1"/>
          </p:cNvPicPr>
          <p:nvPr/>
        </p:nvPicPr>
        <p:blipFill>
          <a:blip r:embed="rId5" cstate="print"/>
          <a:srcRect t="18889" b="8889"/>
          <a:stretch>
            <a:fillRect/>
          </a:stretch>
        </p:blipFill>
        <p:spPr bwMode="auto">
          <a:xfrm>
            <a:off x="0" y="1066800"/>
            <a:ext cx="9144000" cy="495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itle 1"/>
          <p:cNvSpPr>
            <a:spLocks/>
          </p:cNvSpPr>
          <p:nvPr>
            <p:custDataLst>
              <p:tags r:id="rId1"/>
            </p:custDataLst>
          </p:nvPr>
        </p:nvSpPr>
        <p:spPr bwMode="auto">
          <a:xfrm>
            <a:off x="4676741" y="0"/>
            <a:ext cx="4467259" cy="7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eaLnBrk="0" hangingPunct="0"/>
            <a:r>
              <a:rPr lang="es-MX" sz="2800" b="1" i="0" dirty="0">
                <a:solidFill>
                  <a:srgbClr val="041865"/>
                </a:solidFill>
                <a:latin typeface="Arial" pitchFamily="34" charset="0"/>
                <a:ea typeface="Arial Unicode MS" pitchFamily="34" charset="-128"/>
                <a:cs typeface="Arial" pitchFamily="34" charset="0"/>
              </a:rPr>
              <a:t>Construcción de losas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63D2152-29DB-4B67-8D98-B901F94E708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9600" y="5985217"/>
            <a:ext cx="876300" cy="876300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6" descr="C:\Users\Gustavo\Pictures\impercem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7620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69B29DB-E5BD-4A7B-96B8-3C8C7BBB573F}" type="slidenum">
              <a:rPr lang="en-US" smtClean="0"/>
              <a:pPr/>
              <a:t>24</a:t>
            </a:fld>
            <a:endParaRPr lang="en-US"/>
          </a:p>
        </p:txBody>
      </p:sp>
      <p:pic>
        <p:nvPicPr>
          <p:cNvPr id="7" name="Picture 4" descr="Slide26"/>
          <p:cNvPicPr>
            <a:picLocks noChangeAspect="1" noChangeArrowheads="1"/>
          </p:cNvPicPr>
          <p:nvPr/>
        </p:nvPicPr>
        <p:blipFill>
          <a:blip r:embed="rId5" cstate="print"/>
          <a:srcRect l="6667" t="16667" r="10000" b="13333"/>
          <a:stretch>
            <a:fillRect/>
          </a:stretch>
        </p:blipFill>
        <p:spPr bwMode="auto">
          <a:xfrm>
            <a:off x="1524000" y="990600"/>
            <a:ext cx="762000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itle 1"/>
          <p:cNvSpPr>
            <a:spLocks/>
          </p:cNvSpPr>
          <p:nvPr>
            <p:custDataLst>
              <p:tags r:id="rId1"/>
            </p:custDataLst>
          </p:nvPr>
        </p:nvSpPr>
        <p:spPr bwMode="auto">
          <a:xfrm>
            <a:off x="4676741" y="0"/>
            <a:ext cx="4467259" cy="7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eaLnBrk="0" hangingPunct="0"/>
            <a:r>
              <a:rPr lang="es-MX" sz="2800" b="1" i="0" dirty="0">
                <a:solidFill>
                  <a:srgbClr val="041865"/>
                </a:solidFill>
                <a:latin typeface="Arial" pitchFamily="34" charset="0"/>
                <a:ea typeface="Arial Unicode MS" pitchFamily="34" charset="-128"/>
                <a:cs typeface="Arial" pitchFamily="34" charset="0"/>
              </a:rPr>
              <a:t>Aplicación de repello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6" descr="C:\Users\Gustavo\Pictures\impercem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7620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69B29DB-E5BD-4A7B-96B8-3C8C7BBB573F}" type="slidenum">
              <a:rPr lang="en-US" smtClean="0"/>
              <a:pPr/>
              <a:t>25</a:t>
            </a:fld>
            <a:endParaRPr lang="en-US"/>
          </a:p>
        </p:txBody>
      </p:sp>
      <p:pic>
        <p:nvPicPr>
          <p:cNvPr id="6" name="Picture 4" descr="Slide27"/>
          <p:cNvPicPr>
            <a:picLocks noChangeAspect="1" noChangeArrowheads="1"/>
          </p:cNvPicPr>
          <p:nvPr/>
        </p:nvPicPr>
        <p:blipFill>
          <a:blip r:embed="rId5" cstate="print"/>
          <a:srcRect l="6667" t="16667" r="10000" b="12222"/>
          <a:stretch>
            <a:fillRect/>
          </a:stretch>
        </p:blipFill>
        <p:spPr bwMode="auto">
          <a:xfrm>
            <a:off x="1371600" y="990600"/>
            <a:ext cx="7315200" cy="46817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itle 1"/>
          <p:cNvSpPr>
            <a:spLocks/>
          </p:cNvSpPr>
          <p:nvPr>
            <p:custDataLst>
              <p:tags r:id="rId1"/>
            </p:custDataLst>
          </p:nvPr>
        </p:nvSpPr>
        <p:spPr bwMode="auto">
          <a:xfrm>
            <a:off x="4676741" y="0"/>
            <a:ext cx="4467259" cy="7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eaLnBrk="0" hangingPunct="0"/>
            <a:r>
              <a:rPr lang="es-MX" sz="2800" b="1" i="0" dirty="0">
                <a:solidFill>
                  <a:srgbClr val="041865"/>
                </a:solidFill>
                <a:latin typeface="Arial" pitchFamily="34" charset="0"/>
                <a:ea typeface="Arial Unicode MS" pitchFamily="34" charset="-128"/>
                <a:cs typeface="Arial" pitchFamily="34" charset="0"/>
              </a:rPr>
              <a:t>Aplicación de empastes y entortados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6" descr="C:\Users\Gustavo\Pictures\impercem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7620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69B29DB-E5BD-4A7B-96B8-3C8C7BBB573F}" type="slidenum">
              <a:rPr lang="en-US" smtClean="0"/>
              <a:pPr/>
              <a:t>26</a:t>
            </a:fld>
            <a:endParaRPr lang="en-US"/>
          </a:p>
        </p:txBody>
      </p:sp>
      <p:pic>
        <p:nvPicPr>
          <p:cNvPr id="8" name="Picture 7" descr="LOGO MTY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26310" y="5791200"/>
            <a:ext cx="817690" cy="1066800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7" name="Picture 4" descr="Slide28"/>
          <p:cNvPicPr>
            <a:picLocks noChangeAspect="1" noChangeArrowheads="1"/>
          </p:cNvPicPr>
          <p:nvPr/>
        </p:nvPicPr>
        <p:blipFill>
          <a:blip r:embed="rId6" cstate="print"/>
          <a:srcRect l="6667" t="17778" r="10000" b="12222"/>
          <a:stretch>
            <a:fillRect/>
          </a:stretch>
        </p:blipFill>
        <p:spPr bwMode="auto">
          <a:xfrm>
            <a:off x="1219200" y="1143000"/>
            <a:ext cx="7391400" cy="46565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itle 1"/>
          <p:cNvSpPr>
            <a:spLocks/>
          </p:cNvSpPr>
          <p:nvPr>
            <p:custDataLst>
              <p:tags r:id="rId1"/>
            </p:custDataLst>
          </p:nvPr>
        </p:nvSpPr>
        <p:spPr bwMode="auto">
          <a:xfrm>
            <a:off x="4343401" y="0"/>
            <a:ext cx="4800600" cy="7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eaLnBrk="0" hangingPunct="0"/>
            <a:r>
              <a:rPr lang="es-MX" sz="2800" b="1" i="0" dirty="0">
                <a:solidFill>
                  <a:srgbClr val="041865"/>
                </a:solidFill>
                <a:latin typeface="Arial" pitchFamily="34" charset="0"/>
                <a:ea typeface="Arial Unicode MS" pitchFamily="34" charset="-128"/>
                <a:cs typeface="Arial" pitchFamily="34" charset="0"/>
              </a:rPr>
              <a:t>Construcción de albercas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6" descr="C:\Users\Gustavo\Pictures\impercem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7620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69B29DB-E5BD-4A7B-96B8-3C8C7BBB573F}" type="slidenum">
              <a:rPr lang="en-US" smtClean="0"/>
              <a:pPr/>
              <a:t>27</a:t>
            </a:fld>
            <a:endParaRPr lang="en-US"/>
          </a:p>
        </p:txBody>
      </p:sp>
      <p:sp>
        <p:nvSpPr>
          <p:cNvPr id="6" name="Title 1"/>
          <p:cNvSpPr>
            <a:spLocks/>
          </p:cNvSpPr>
          <p:nvPr/>
        </p:nvSpPr>
        <p:spPr bwMode="auto">
          <a:xfrm>
            <a:off x="2743200" y="838200"/>
            <a:ext cx="4014188" cy="7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eaLnBrk="0" hangingPunct="0"/>
            <a:r>
              <a:rPr lang="es-MX" sz="2800" b="1" i="0" dirty="0">
                <a:solidFill>
                  <a:srgbClr val="041865"/>
                </a:solidFill>
                <a:latin typeface="+mn-lt"/>
                <a:ea typeface="Arial Unicode MS" pitchFamily="34" charset="-128"/>
                <a:cs typeface="Arial Unicode MS" pitchFamily="34" charset="-128"/>
              </a:rPr>
              <a:t>NUEVA Imagen Saco </a:t>
            </a:r>
          </a:p>
          <a:p>
            <a:pPr algn="ctr" eaLnBrk="0" hangingPunct="0"/>
            <a:r>
              <a:rPr lang="es-MX" sz="2800" b="1" dirty="0">
                <a:solidFill>
                  <a:srgbClr val="041865"/>
                </a:solidFill>
                <a:ea typeface="Arial Unicode MS" pitchFamily="34" charset="-128"/>
                <a:cs typeface="Arial Unicode MS" pitchFamily="34" charset="-128"/>
              </a:rPr>
              <a:t>Maya</a:t>
            </a:r>
            <a:r>
              <a:rPr lang="es-MX" sz="2800" b="1" i="0" dirty="0">
                <a:solidFill>
                  <a:srgbClr val="041865"/>
                </a:solidFill>
                <a:latin typeface="+mn-lt"/>
                <a:ea typeface="Arial Unicode MS" pitchFamily="34" charset="-128"/>
                <a:cs typeface="Arial Unicode MS" pitchFamily="34" charset="-128"/>
              </a:rPr>
              <a:t> Impercem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15C152ED-BFDF-4005-B947-4544C72D822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6237" y="1752600"/>
            <a:ext cx="3733800" cy="4725506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6" descr="C:\Users\Gustavo\Pictures\impercem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7620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69B29DB-E5BD-4A7B-96B8-3C8C7BBB573F}" type="slidenum">
              <a:rPr lang="en-US" smtClean="0"/>
              <a:pPr/>
              <a:t>28</a:t>
            </a:fld>
            <a:endParaRPr lang="en-US"/>
          </a:p>
        </p:txBody>
      </p:sp>
      <p:sp>
        <p:nvSpPr>
          <p:cNvPr id="6" name="Title 1"/>
          <p:cNvSpPr>
            <a:spLocks/>
          </p:cNvSpPr>
          <p:nvPr/>
        </p:nvSpPr>
        <p:spPr bwMode="auto">
          <a:xfrm>
            <a:off x="2209800" y="762000"/>
            <a:ext cx="58674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eaLnBrk="0" hangingPunct="0"/>
            <a:r>
              <a:rPr lang="es-MX" sz="2800" b="1" i="0" dirty="0">
                <a:solidFill>
                  <a:srgbClr val="041865"/>
                </a:solidFill>
                <a:latin typeface="Arial" pitchFamily="34" charset="0"/>
                <a:ea typeface="Arial Unicode MS" pitchFamily="34" charset="-128"/>
                <a:cs typeface="Arial" pitchFamily="34" charset="0"/>
              </a:rPr>
              <a:t>En resumen</a:t>
            </a: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 cstate="print"/>
          <a:srcRect l="35139" t="36458" r="30673" b="19792"/>
          <a:stretch>
            <a:fillRect/>
          </a:stretch>
        </p:blipFill>
        <p:spPr bwMode="auto">
          <a:xfrm>
            <a:off x="1219200" y="1600200"/>
            <a:ext cx="6672263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6" descr="C:\Users\Gustavo\Pictures\impercem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844" y="-129030"/>
            <a:ext cx="7620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69B29DB-E5BD-4A7B-96B8-3C8C7BBB573F}" type="slidenum">
              <a:rPr lang="en-US" smtClean="0"/>
              <a:pPr/>
              <a:t>29</a:t>
            </a:fld>
            <a:endParaRPr lang="en-US"/>
          </a:p>
        </p:txBody>
      </p:sp>
      <p:pic>
        <p:nvPicPr>
          <p:cNvPr id="12" name="Picture 19" descr="Imperce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76858" y="2791158"/>
            <a:ext cx="3675317" cy="12756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Box 12"/>
          <p:cNvSpPr txBox="1"/>
          <p:nvPr/>
        </p:nvSpPr>
        <p:spPr>
          <a:xfrm>
            <a:off x="4191000" y="4336076"/>
            <a:ext cx="173630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4000" b="1" dirty="0">
                <a:solidFill>
                  <a:srgbClr val="002060"/>
                </a:solidFill>
              </a:rPr>
              <a:t>Gracias</a:t>
            </a:r>
            <a:endParaRPr lang="en-US" sz="40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dhnT_5QxDEW9figvJBQJTw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.5FQk53Y5kKNp6kgqnrvMw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7l525sX2r0iIN7PiEkOURg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JUrYv_dxLECFPTqWDFZSWA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peELUozKsEul7PdbsKfxuQ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K66gpNRBnUWOmUr3KSJLPw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nALHGg7fpUK95yoMOtcf1Q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1vfuMal_WUm1bTWVr79QFg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Ib6pMoPjvkGCGIcRzuGmhw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mPJ2fE02KUKBS3A1J_wkPA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aqFJ79IxIE65N6G50bWHqg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1qSo1b12EePupO.OVFc3w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ufwauJgab0uQCILhmzh2IA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86dcHPrEwEequkI_8GS92g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8M2XMVYhNUa_Y8yjKKpazQ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pg2Vi7sWb0GOdt0OuqWq5w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PDgFU9EjhEmfQkS0DPdxWg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bGQ7aXe0tk.n2p_62l4mvg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Bw9LDz1jcEiuEC.bXiQXUA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XPLbV1VTSkKuADQ3Gywe2g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Z0eR3Qa0vUOsIQIjpzW4wA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aOL7jVadDUWw4borAkyP0A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.uau9x4L3EGLpRpaZBTKGQ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4yUv2csb30Wps0HbnbnBcQ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8aHX1GXjZESRN9J265_xlQ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wyV7tO7RE0mJofLDA9NJ5g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LTeqsxlTcUaUInD.PhP2Mw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5on0CRBv2k.m4BhO1sZvLQ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q9HPOJGEY0GjTS2wchVCCQ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cD4kuF6URU2XP10IIU8MIw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dhnT_5QxDEW9figvJBQJTw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dhnT_5QxDEW9figvJBQJTw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dhnT_5QxDEW9figvJBQJTw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dhnT_5QxDEW9figvJBQJTw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dhnT_5QxDEW9figvJBQJTw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dhnT_5QxDEW9figvJBQJTw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2B665F272CBF274D8B80312D559980DF" ma:contentTypeVersion="12" ma:contentTypeDescription="Crear nuevo documento." ma:contentTypeScope="" ma:versionID="c3068088cc2f384f3689c193d7d1442e">
  <xsd:schema xmlns:xsd="http://www.w3.org/2001/XMLSchema" xmlns:xs="http://www.w3.org/2001/XMLSchema" xmlns:p="http://schemas.microsoft.com/office/2006/metadata/properties" xmlns:ns2="6b420205-f67b-4564-815b-bb0605cce178" xmlns:ns3="c08c7290-9d1d-47be-9d31-b51802777427" targetNamespace="http://schemas.microsoft.com/office/2006/metadata/properties" ma:root="true" ma:fieldsID="85a3b50f1503cddc2101ea279c3764ec" ns2:_="" ns3:_="">
    <xsd:import namespace="6b420205-f67b-4564-815b-bb0605cce178"/>
    <xsd:import namespace="c08c7290-9d1d-47be-9d31-b5180277742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b420205-f67b-4564-815b-bb0605cce17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08c7290-9d1d-47be-9d31-b51802777427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Compartido con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Detalles de uso compartido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ni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81BD94E-A0C7-4CCB-AAC2-9CC4EDE8EC96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24b759e2-3492-46d1-9539-eae69fea30d7"/>
    <ds:schemaRef ds:uri="http://purl.org/dc/elements/1.1/"/>
    <ds:schemaRef ds:uri="http://schemas.microsoft.com/office/2006/metadata/properties"/>
    <ds:schemaRef ds:uri="http://schemas.microsoft.com/office/infopath/2007/PartnerControls"/>
    <ds:schemaRef ds:uri="07f6a2d5-0faa-4c1e-889f-a4d0a946a8e0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AB4962F6-7542-4B2C-B659-5FB15127D0B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DF23ED6-CD12-4479-AA23-6EFBAFE8149F}"/>
</file>

<file path=docProps/app.xml><?xml version="1.0" encoding="utf-8"?>
<Properties xmlns="http://schemas.openxmlformats.org/officeDocument/2006/extended-properties" xmlns:vt="http://schemas.openxmlformats.org/officeDocument/2006/docPropsVTypes">
  <TotalTime>271</TotalTime>
  <Words>391</Words>
  <Application>Microsoft Office PowerPoint</Application>
  <PresentationFormat>On-screen Show (4:3)</PresentationFormat>
  <Paragraphs>144</Paragraphs>
  <Slides>29</Slides>
  <Notes>29</Notes>
  <HiddenSlides>1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4" baseType="lpstr">
      <vt:lpstr>Arial</vt:lpstr>
      <vt:lpstr>Calibri</vt:lpstr>
      <vt:lpstr>Tahoma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CEMEX Corporation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CEMEX Corporation</dc:creator>
  <cp:lastModifiedBy>Karla Serrano Gonzalez</cp:lastModifiedBy>
  <cp:revision>22</cp:revision>
  <dcterms:created xsi:type="dcterms:W3CDTF">2015-10-22T15:04:56Z</dcterms:created>
  <dcterms:modified xsi:type="dcterms:W3CDTF">2020-06-19T12:42:59Z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0x0101002B665F272CBF274D8B80312D559980DF</vt:lpwstr>
  </property>
</Properties>
</file>