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9" r:id="rId2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4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96D7C-A642-4268-A624-D124462C737B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B2D54-D766-41F1-993A-E02BE9F07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998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8146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96D7C-A642-4268-A624-D124462C737B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B2D54-D766-41F1-993A-E02BE9F07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324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Soil Stabilization Admixtures</a:t>
            </a:r>
          </a:p>
          <a:p>
            <a:r>
              <a:rPr lang="en-US" sz="2000" dirty="0">
                <a:solidFill>
                  <a:schemeClr val="tx1"/>
                </a:solidFill>
              </a:rPr>
              <a:t>Specific range of admixtures for the stabilization of soil and the production of pavements.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Products designed to be combined with soil, in order to provide with an hardening effect, and to improve the compaction.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Will also give the surface a water-repellent behavior to increase the durability of the pavement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Product is sprayed and mixed with the soil before compaction.</a:t>
            </a:r>
          </a:p>
          <a:p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Easy to use: diluted and sprayed on the soil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Robust: works with most of soil types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Eco-friendly products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Enables to production of pavements in rural areas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ISOVIA 7 series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7DBEE42-FE53-4081-9F30-63C6BC113C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27" y="693387"/>
            <a:ext cx="3981349" cy="2986012"/>
          </a:xfrm>
          <a:prstGeom prst="rect">
            <a:avLst/>
          </a:prstGeom>
        </p:spPr>
      </p:pic>
      <p:pic>
        <p:nvPicPr>
          <p:cNvPr id="12" name="Picture 2" descr="http://oso-enschede.com/wp-content/uploads/2014/06/91.jpg">
            <a:extLst>
              <a:ext uri="{FF2B5EF4-FFF2-40B4-BE49-F238E27FC236}">
                <a16:creationId xmlns:a16="http://schemas.microsoft.com/office/drawing/2014/main" id="{5DFC30A5-73C4-498B-B240-AE8941FE3C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t="15546" b="51977"/>
          <a:stretch/>
        </p:blipFill>
        <p:spPr bwMode="auto">
          <a:xfrm>
            <a:off x="4682207" y="0"/>
            <a:ext cx="7449627" cy="1814513"/>
          </a:xfrm>
          <a:prstGeom prst="rect">
            <a:avLst/>
          </a:prstGeom>
          <a:noFill/>
        </p:spPr>
      </p:pic>
      <p:pic>
        <p:nvPicPr>
          <p:cNvPr id="22530" name="Picture 2" descr="Image result for latex admixture">
            <a:extLst>
              <a:ext uri="{FF2B5EF4-FFF2-40B4-BE49-F238E27FC236}">
                <a16:creationId xmlns:a16="http://schemas.microsoft.com/office/drawing/2014/main" id="{BBC91847-20BB-49B4-AB9B-77C51181F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27" y="3815278"/>
            <a:ext cx="3981349" cy="278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3320069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E5FB48C-B0C3-426D-8EA8-70DDCDF16FCB}" vid="{35F19336-AC8A-4CF2-B44F-021F5E2C70A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102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Theme1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Alexandre Guerini</dc:creator>
  <cp:lastModifiedBy>Alexandre Guerini</cp:lastModifiedBy>
  <cp:revision>2</cp:revision>
  <dcterms:created xsi:type="dcterms:W3CDTF">2020-06-16T08:10:25Z</dcterms:created>
  <dcterms:modified xsi:type="dcterms:W3CDTF">2020-06-16T08:11:17Z</dcterms:modified>
</cp:coreProperties>
</file>