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37" r:id="rId2"/>
  </p:sldIdLst>
  <p:sldSz cx="12192000" cy="6858000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47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122363"/>
            <a:ext cx="103632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EEE76-C462-46F6-B98E-AC8E71F6B8A4}" type="datetimeFigureOut">
              <a:rPr lang="en-US" smtClean="0"/>
              <a:t>6/16/2020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A440C-EB17-4F30-AA4B-1EFE468E92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4900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89795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FEEE76-C462-46F6-B98E-AC8E71F6B8A4}" type="datetimeFigureOut">
              <a:rPr lang="en-US" smtClean="0"/>
              <a:t>6/16/2020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4A440C-EB17-4F30-AA4B-1EFE468E92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24925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CFA0A251-6E89-4E02-990E-169DF7A28BE1}"/>
              </a:ext>
            </a:extLst>
          </p:cNvPr>
          <p:cNvSpPr/>
          <p:nvPr/>
        </p:nvSpPr>
        <p:spPr>
          <a:xfrm>
            <a:off x="4682207" y="1845738"/>
            <a:ext cx="7303535" cy="1284515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dirty="0">
                <a:solidFill>
                  <a:schemeClr val="bg1">
                    <a:lumMod val="50000"/>
                  </a:schemeClr>
                </a:solidFill>
              </a:rPr>
              <a:t>Pelletization</a:t>
            </a:r>
          </a:p>
          <a:p>
            <a:r>
              <a:rPr lang="en-US" sz="2000" dirty="0">
                <a:solidFill>
                  <a:schemeClr val="tx1"/>
                </a:solidFill>
              </a:rPr>
              <a:t>Technologies developed to promote the </a:t>
            </a:r>
            <a:r>
              <a:rPr lang="en-US" sz="2000" dirty="0" err="1">
                <a:solidFill>
                  <a:schemeClr val="tx1"/>
                </a:solidFill>
              </a:rPr>
              <a:t>pelletization</a:t>
            </a:r>
            <a:r>
              <a:rPr lang="en-US" sz="2000" dirty="0">
                <a:solidFill>
                  <a:schemeClr val="tx1"/>
                </a:solidFill>
              </a:rPr>
              <a:t> of fines or of returned concrete.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04AA8B81-BA7E-4A64-8F41-6E81ACF19A32}"/>
              </a:ext>
            </a:extLst>
          </p:cNvPr>
          <p:cNvSpPr/>
          <p:nvPr/>
        </p:nvSpPr>
        <p:spPr>
          <a:xfrm>
            <a:off x="4601302" y="3070791"/>
            <a:ext cx="7250671" cy="391057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85750" indent="-285750">
              <a:buFont typeface="Wingdings" panose="05000000000000000000" pitchFamily="2" charset="2"/>
              <a:buChar char="§"/>
            </a:pPr>
            <a:endParaRPr lang="en-US" sz="1600" dirty="0">
              <a:solidFill>
                <a:srgbClr val="000000"/>
              </a:solidFill>
            </a:endParaRPr>
          </a:p>
          <a:p>
            <a:r>
              <a:rPr lang="en-US" sz="1600" b="1" dirty="0">
                <a:solidFill>
                  <a:srgbClr val="000000"/>
                </a:solidFill>
              </a:rPr>
              <a:t>CHARACTERISTICS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rgbClr val="000000"/>
                </a:solidFill>
              </a:rPr>
              <a:t>Portfolio of products developed to provide opportunities to beneficiate either returned concrete, or fines/wastes which are not used by the concrete plants.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rgbClr val="000000"/>
                </a:solidFill>
              </a:rPr>
              <a:t>In both cases, artificial aggregates are produced and can be reused in regular concrete production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US" sz="1600" b="1" dirty="0">
              <a:solidFill>
                <a:srgbClr val="000000"/>
              </a:solidFill>
            </a:endParaRPr>
          </a:p>
          <a:p>
            <a:endParaRPr lang="en-US" sz="1600" b="1" dirty="0">
              <a:solidFill>
                <a:schemeClr val="tx1"/>
              </a:solidFill>
            </a:endParaRPr>
          </a:p>
          <a:p>
            <a:r>
              <a:rPr lang="en-US" sz="1600" b="1" dirty="0">
                <a:solidFill>
                  <a:schemeClr val="tx1"/>
                </a:solidFill>
              </a:rPr>
              <a:t>VALUE PROPOSITION</a:t>
            </a:r>
          </a:p>
          <a:p>
            <a:pPr marL="288925" lvl="1" indent="-288925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chemeClr val="tx1"/>
                </a:solidFill>
              </a:rPr>
              <a:t>Simple application: water-soluble bags to be doses directly in the RMX truck</a:t>
            </a:r>
          </a:p>
          <a:p>
            <a:pPr marL="288925" lvl="1" indent="-288925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chemeClr val="tx1"/>
                </a:solidFill>
              </a:rPr>
              <a:t>Robust: will work with any type of “waste”</a:t>
            </a:r>
          </a:p>
          <a:p>
            <a:pPr marL="288925" lvl="1" indent="-288925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chemeClr val="tx1"/>
                </a:solidFill>
              </a:rPr>
              <a:t>Circular economy: reducing wastes</a:t>
            </a:r>
          </a:p>
          <a:p>
            <a:pPr marL="288925" lvl="1" indent="-288925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chemeClr val="tx1"/>
                </a:solidFill>
              </a:rPr>
              <a:t>Economically beneficial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EB622DB1-BE96-49F5-AE50-CB46CA51A8F4}"/>
              </a:ext>
            </a:extLst>
          </p:cNvPr>
          <p:cNvSpPr/>
          <p:nvPr/>
        </p:nvSpPr>
        <p:spPr>
          <a:xfrm>
            <a:off x="9724566" y="5721165"/>
            <a:ext cx="2759865" cy="8463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600"/>
              </a:spcBef>
            </a:pPr>
            <a:r>
              <a:rPr lang="en-US" sz="1400" b="1" spc="-100" dirty="0">
                <a:latin typeface="Arial" charset="0"/>
                <a:cs typeface="Arial" charset="0"/>
              </a:rPr>
              <a:t>TECHNOLOGY</a:t>
            </a:r>
            <a:endParaRPr lang="en-US" sz="1400" dirty="0">
              <a:latin typeface="Arial"/>
            </a:endParaRPr>
          </a:p>
          <a:p>
            <a:pPr marL="180975" indent="-180975">
              <a:spcBef>
                <a:spcPts val="0"/>
              </a:spcBef>
              <a:buFont typeface="Wingdings" pitchFamily="2" charset="2"/>
              <a:buChar char="§"/>
            </a:pPr>
            <a:r>
              <a:rPr lang="en-US" sz="1400" dirty="0">
                <a:latin typeface="Arial"/>
              </a:rPr>
              <a:t>ISOFINES</a:t>
            </a:r>
          </a:p>
          <a:p>
            <a:pPr marL="180975" indent="-180975">
              <a:spcBef>
                <a:spcPts val="0"/>
              </a:spcBef>
              <a:buFont typeface="Wingdings" pitchFamily="2" charset="2"/>
              <a:buChar char="§"/>
            </a:pPr>
            <a:r>
              <a:rPr lang="en-US" sz="1400" dirty="0">
                <a:latin typeface="Arial"/>
              </a:rPr>
              <a:t>ISOCYCLES</a:t>
            </a: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7AD52184-7600-41F8-BC03-4841F3730F8F}"/>
              </a:ext>
            </a:extLst>
          </p:cNvPr>
          <p:cNvCxnSpPr>
            <a:cxnSpLocks/>
          </p:cNvCxnSpPr>
          <p:nvPr/>
        </p:nvCxnSpPr>
        <p:spPr>
          <a:xfrm>
            <a:off x="9622972" y="5721165"/>
            <a:ext cx="0" cy="82296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49" name="Picture 48" descr="cemex logo.png">
            <a:extLst>
              <a:ext uri="{FF2B5EF4-FFF2-40B4-BE49-F238E27FC236}">
                <a16:creationId xmlns:a16="http://schemas.microsoft.com/office/drawing/2014/main" id="{81781C3B-0881-4895-96D7-BEB5EB46DE3D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biLevel thresh="50000"/>
          </a:blip>
          <a:stretch>
            <a:fillRect/>
          </a:stretch>
        </p:blipFill>
        <p:spPr>
          <a:xfrm>
            <a:off x="205022" y="290683"/>
            <a:ext cx="762000" cy="204699"/>
          </a:xfrm>
          <a:prstGeom prst="rect">
            <a:avLst/>
          </a:prstGeom>
        </p:spPr>
      </p:pic>
      <p:sp>
        <p:nvSpPr>
          <p:cNvPr id="16" name="Rectangle 9">
            <a:extLst>
              <a:ext uri="{FF2B5EF4-FFF2-40B4-BE49-F238E27FC236}">
                <a16:creationId xmlns:a16="http://schemas.microsoft.com/office/drawing/2014/main" id="{C247075A-F54D-4CCC-BAE0-D2645BC63C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90100"/>
            <a:ext cx="65" cy="276999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FD5B9F3B-915D-4257-86B8-15A35741BF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6836" y="4063999"/>
            <a:ext cx="4139598" cy="23295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30A70BFA-80A1-4444-998B-127F57BD9BB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6836" y="1520884"/>
            <a:ext cx="4139598" cy="2369375"/>
          </a:xfrm>
          <a:prstGeom prst="rect">
            <a:avLst/>
          </a:prstGeom>
        </p:spPr>
      </p:pic>
      <p:pic>
        <p:nvPicPr>
          <p:cNvPr id="15" name="Picture 2">
            <a:extLst>
              <a:ext uri="{FF2B5EF4-FFF2-40B4-BE49-F238E27FC236}">
                <a16:creationId xmlns:a16="http://schemas.microsoft.com/office/drawing/2014/main" id="{AD2A01B4-6082-4038-B962-6C62006F35E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/>
          <a:srcRect t="66276"/>
          <a:stretch/>
        </p:blipFill>
        <p:spPr bwMode="auto">
          <a:xfrm rot="10800000">
            <a:off x="4650121" y="36744"/>
            <a:ext cx="7509793" cy="18089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575716648"/>
      </p:ext>
    </p:extLst>
  </p:cSld>
  <p:clrMapOvr>
    <a:masterClrMapping/>
  </p:clrMapOvr>
</p:sld>
</file>

<file path=ppt/theme/theme1.xml><?xml version="1.0" encoding="utf-8"?>
<a:theme xmlns:a="http://schemas.openxmlformats.org/drawingml/2006/main" name="Theme1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1" id="{AE5FB48C-B0C3-426D-8EA8-70DDCDF16FCB}" vid="{35F19336-AC8A-4CF2-B44F-021F5E2C70A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93</Words>
  <Application>Microsoft Office PowerPoint</Application>
  <PresentationFormat>Custom</PresentationFormat>
  <Paragraphs>16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Wingdings</vt:lpstr>
      <vt:lpstr>Theme1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Alexandre Guerini</dc:creator>
  <cp:lastModifiedBy>Alexandre Guerini</cp:lastModifiedBy>
  <cp:revision>2</cp:revision>
  <dcterms:created xsi:type="dcterms:W3CDTF">2020-06-16T08:12:35Z</dcterms:created>
  <dcterms:modified xsi:type="dcterms:W3CDTF">2020-06-16T08:13:03Z</dcterms:modified>
</cp:coreProperties>
</file>