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9A85C-5A11-498D-A5BE-703B79FAE77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0DDF9-4F03-4A7E-AC04-7BA61119D0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31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8311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9A85C-5A11-498D-A5BE-703B79FAE778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0DDF9-4F03-4A7E-AC04-7BA61119D0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344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10" Type="http://schemas.openxmlformats.org/officeDocument/2006/relationships/image" Target="../media/image6.jpeg"/><Relationship Id="rId4" Type="http://schemas.openxmlformats.org/officeDocument/2006/relationships/image" Target="../media/image1.png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961649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Sprayed </a:t>
            </a:r>
          </a:p>
          <a:p>
            <a:r>
              <a:rPr lang="en-US" sz="2000" dirty="0">
                <a:solidFill>
                  <a:schemeClr val="tx1"/>
                </a:solidFill>
              </a:rPr>
              <a:t>Concrete conveyed through a hose and pneumatically projected at high velocity onto a surface, as a construction technique.</a:t>
            </a:r>
          </a:p>
          <a:p>
            <a:r>
              <a:rPr lang="en-US" sz="2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82207" y="3306220"/>
            <a:ext cx="7250671" cy="264236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600" b="1" dirty="0">
                <a:solidFill>
                  <a:srgbClr val="000000"/>
                </a:solidFill>
              </a:rPr>
              <a:t>CHALLENGES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Shooting characteristics are poor to the equipment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Labor / time required to get structural or finish coats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Mesh or steel placement 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Design considerations to the equipment used (nozzle size)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Integral reinforcement available to increase production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Improved production time (</a:t>
            </a:r>
            <a:r>
              <a:rPr lang="en-US" sz="1600" dirty="0" err="1">
                <a:solidFill>
                  <a:schemeClr val="tx1"/>
                </a:solidFill>
              </a:rPr>
              <a:t>sqft</a:t>
            </a:r>
            <a:r>
              <a:rPr lang="en-US" sz="1600" dirty="0">
                <a:solidFill>
                  <a:schemeClr val="tx1"/>
                </a:solidFill>
              </a:rPr>
              <a:t> day)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ISOXEL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spc="-100" dirty="0">
                <a:latin typeface="Arial"/>
                <a:cs typeface="Arial" charset="0"/>
              </a:rPr>
              <a:t>ACCEL</a:t>
            </a:r>
            <a:endParaRPr lang="en-US" sz="1400" spc="-100" dirty="0">
              <a:latin typeface="Arial" charset="0"/>
              <a:cs typeface="Arial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10090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pic>
        <p:nvPicPr>
          <p:cNvPr id="3" name="Graphic 2" descr="Arrow: U-turn with tail">
            <a:hlinkClick r:id="rId5" action="ppaction://hlinksldjump"/>
            <a:extLst>
              <a:ext uri="{FF2B5EF4-FFF2-40B4-BE49-F238E27FC236}">
                <a16:creationId xmlns:a16="http://schemas.microsoft.com/office/drawing/2014/main" id="{689C7D0A-3202-4190-89A3-3504FC2B137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  <p:pic>
        <p:nvPicPr>
          <p:cNvPr id="2" name="phantom_content2_conv1392">
            <a:hlinkClick r:id="" action="ppaction://media"/>
            <a:extLst>
              <a:ext uri="{FF2B5EF4-FFF2-40B4-BE49-F238E27FC236}">
                <a16:creationId xmlns:a16="http://schemas.microsoft.com/office/drawing/2014/main" id="{C7A1AC18-543A-448E-9318-19C42D5017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0632" y="4149872"/>
            <a:ext cx="4297680" cy="24174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0D337E-6C36-464A-A47D-0C4679755C0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32" y="1113375"/>
            <a:ext cx="4297680" cy="24185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EB9312E-E1D9-469A-B0D5-27C321E0955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2333" y="-3"/>
            <a:ext cx="7769668" cy="183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12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9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72</Words>
  <Application>Microsoft Office PowerPoint</Application>
  <PresentationFormat>Custom</PresentationFormat>
  <Paragraphs>16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Theme1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1</cp:revision>
  <dcterms:created xsi:type="dcterms:W3CDTF">2020-06-16T08:26:08Z</dcterms:created>
  <dcterms:modified xsi:type="dcterms:W3CDTF">2020-06-16T08:27:04Z</dcterms:modified>
</cp:coreProperties>
</file>