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334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DF401-7631-4F9E-9E91-823B97F48A9E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A51F34-2B29-4AD2-9314-83C279317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85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A51F34-2B29-4AD2-9314-83C2793174B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246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CAD-D533-4AB1-B574-2D0906A6DDF7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6683A-A8FC-4F8E-B03C-3E77B63110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79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941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A2CAD-D533-4AB1-B574-2D0906A6DDF7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6683A-A8FC-4F8E-B03C-3E77B63110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912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Demolding Oil</a:t>
            </a:r>
          </a:p>
          <a:p>
            <a:r>
              <a:rPr lang="en-US" sz="2000" dirty="0">
                <a:solidFill>
                  <a:schemeClr val="tx1"/>
                </a:solidFill>
              </a:rPr>
              <a:t>Portfolio of products for the easy removal of formworks.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Products are designed based on the type of formwork, to allow for an easy removal and cleaning of formworks.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Will also help to obtain a good concrete surface.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Specific products have been designed for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wooden formwork, to prevent the rapid absorption of the oil.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Foam concrete, to prevent the </a:t>
            </a:r>
            <a:r>
              <a:rPr lang="en-US" sz="1600" dirty="0" err="1">
                <a:solidFill>
                  <a:srgbClr val="000000"/>
                </a:solidFill>
              </a:rPr>
              <a:t>defoaming</a:t>
            </a:r>
            <a:r>
              <a:rPr lang="en-US" sz="1600" dirty="0">
                <a:solidFill>
                  <a:srgbClr val="000000"/>
                </a:solidFill>
              </a:rPr>
              <a:t> behavior and holes on the surface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Biodegradable products available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Wide range of portfolio to cover all applications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Optimized viscosity for easy application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ISOFORM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EDDFE4-3CF3-4FA6-9ACE-10A2E7F5A6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22" y="3825002"/>
            <a:ext cx="4279585" cy="2527105"/>
          </a:xfrm>
          <a:prstGeom prst="rect">
            <a:avLst/>
          </a:prstGeom>
        </p:spPr>
      </p:pic>
      <p:pic>
        <p:nvPicPr>
          <p:cNvPr id="26626" name="Picture 2" descr="Related image">
            <a:extLst>
              <a:ext uri="{FF2B5EF4-FFF2-40B4-BE49-F238E27FC236}">
                <a16:creationId xmlns:a16="http://schemas.microsoft.com/office/drawing/2014/main" id="{F563DCF6-EEA3-440F-BB1C-7BC79E43D4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37" b="22634"/>
          <a:stretch/>
        </p:blipFill>
        <p:spPr bwMode="auto">
          <a:xfrm>
            <a:off x="4763112" y="0"/>
            <a:ext cx="7428888" cy="207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Image result for concrete formwork demolding">
            <a:extLst>
              <a:ext uri="{FF2B5EF4-FFF2-40B4-BE49-F238E27FC236}">
                <a16:creationId xmlns:a16="http://schemas.microsoft.com/office/drawing/2014/main" id="{FC5257B3-0C0A-4089-A8C9-C373A0F02E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30" b="25752"/>
          <a:stretch/>
        </p:blipFill>
        <p:spPr bwMode="auto">
          <a:xfrm>
            <a:off x="205022" y="896639"/>
            <a:ext cx="4279585" cy="269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383921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96</Words>
  <Application>Microsoft Office PowerPoint</Application>
  <PresentationFormat>Custom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2020-06-16T08:20:03Z</dcterms:created>
  <dcterms:modified xsi:type="dcterms:W3CDTF">2020-06-16T08:21:15Z</dcterms:modified>
</cp:coreProperties>
</file>