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A82C0-6FA3-43BE-AD4A-99D8D90FAF8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1642-8714-404D-B4A9-5E150AA37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203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3936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A82C0-6FA3-43BE-AD4A-99D8D90FAF8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B1642-8714-404D-B4A9-5E150AA379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011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Anhydrite Screed</a:t>
            </a:r>
          </a:p>
          <a:p>
            <a:r>
              <a:rPr lang="en-US" sz="2000" dirty="0">
                <a:solidFill>
                  <a:srgbClr val="000000"/>
                </a:solidFill>
              </a:rPr>
              <a:t>Self-compacting, pumpable screed based on a calcium sulfate binder.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82207" y="3138793"/>
            <a:ext cx="7250671" cy="264236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600" b="1" dirty="0">
                <a:solidFill>
                  <a:srgbClr val="000000"/>
                </a:solidFill>
              </a:rPr>
              <a:t>MOTIVATION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Substitution of the conventional screed (dry) with self leveling advantages </a:t>
            </a: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Speed of application 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Reduction in labor cost 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Increased site logistical efficiency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Accuracy of placement and finishing,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Reduction in thickness 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Elimination of curling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98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ISOFLOW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10090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98B356-DB33-475E-A359-33343EB1748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135" y="-11440"/>
            <a:ext cx="7782506" cy="1857178"/>
          </a:xfrm>
          <a:prstGeom prst="rect">
            <a:avLst/>
          </a:prstGeom>
        </p:spPr>
      </p:pic>
      <p:pic>
        <p:nvPicPr>
          <p:cNvPr id="7" name="phantom_content2_conv1318">
            <a:hlinkClick r:id="" action="ppaction://media"/>
            <a:extLst>
              <a:ext uri="{FF2B5EF4-FFF2-40B4-BE49-F238E27FC236}">
                <a16:creationId xmlns:a16="http://schemas.microsoft.com/office/drawing/2014/main" id="{094A0A70-FA81-414F-B11E-6F5369D25AD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8256" y="3868103"/>
            <a:ext cx="4243868" cy="25463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DF30BC-FA83-4899-BBDD-41978FBA431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56" y="750573"/>
            <a:ext cx="4228692" cy="237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04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07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eme1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E5FB48C-B0C3-426D-8EA8-70DDCDF16FCB}" vid="{35F19336-AC8A-4CF2-B44F-021F5E2C70A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53</Words>
  <Application>Microsoft Office PowerPoint</Application>
  <PresentationFormat>Custom</PresentationFormat>
  <Paragraphs>14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Theme1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2</cp:revision>
  <dcterms:created xsi:type="dcterms:W3CDTF">2020-06-16T07:13:07Z</dcterms:created>
  <dcterms:modified xsi:type="dcterms:W3CDTF">2020-06-16T07:13:41Z</dcterms:modified>
</cp:coreProperties>
</file>