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9" r:id="rId2"/>
  </p:sldIdLst>
  <p:sldSz cx="12192000" cy="6858000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47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D748B-B861-44F0-8750-D7AE9CEED6CF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1E540-10BB-4BCD-A6EE-B3E57BFFDB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153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9891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D748B-B861-44F0-8750-D7AE9CEED6CF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1E540-10BB-4BCD-A6EE-B3E57BFFDB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074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Mortar</a:t>
            </a:r>
          </a:p>
          <a:p>
            <a:r>
              <a:rPr lang="en-US" sz="2000" dirty="0">
                <a:solidFill>
                  <a:schemeClr val="tx1"/>
                </a:solidFill>
              </a:rPr>
              <a:t>High quality mortar delivered in ready to use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82207" y="3138793"/>
            <a:ext cx="7250671" cy="264236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DESCRIPTION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Cement masonry mortar with a workability of up to 36 hours is designed for buildings</a:t>
            </a:r>
          </a:p>
          <a:p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Ready to use with no further mixing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Improved adhesion to masonry materials 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Superb workability without excessive air content.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Perfect for brick / blocks layering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</a:p>
          <a:p>
            <a:pPr marL="180975" indent="-180975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ISOPLAST</a:t>
            </a: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spc="-100" dirty="0">
                <a:latin typeface="Arial"/>
                <a:cs typeface="Arial" charset="0"/>
              </a:rPr>
              <a:t>ISOSTAB</a:t>
            </a:r>
            <a:endParaRPr lang="en-US" sz="1400" spc="-100" dirty="0">
              <a:latin typeface="Arial" charset="0"/>
              <a:cs typeface="Arial" charset="0"/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10090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2F3898-299C-4D71-B2FC-C067490AA2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022" y="4308613"/>
            <a:ext cx="4013717" cy="225870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563D218-8A8B-4F99-A7D2-4D0F08DE11B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125" b="13416"/>
          <a:stretch/>
        </p:blipFill>
        <p:spPr>
          <a:xfrm>
            <a:off x="4322999" y="-1"/>
            <a:ext cx="7869001" cy="20130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EAE996A-79F6-4D13-ACF4-1549DA15D9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979" y="1845738"/>
            <a:ext cx="4013716" cy="2258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869035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E5FB48C-B0C3-426D-8EA8-70DDCDF16FCB}" vid="{35F19336-AC8A-4CF2-B44F-021F5E2C70A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55</Words>
  <Application>Microsoft Office PowerPoint</Application>
  <PresentationFormat>Custom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Theme1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Alexandre Guerini</dc:creator>
  <cp:lastModifiedBy>Alexandre Guerini</cp:lastModifiedBy>
  <cp:revision>2</cp:revision>
  <dcterms:created xsi:type="dcterms:W3CDTF">2020-06-16T08:15:17Z</dcterms:created>
  <dcterms:modified xsi:type="dcterms:W3CDTF">2020-06-16T08:16:57Z</dcterms:modified>
</cp:coreProperties>
</file>