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4897" r:id="rId2"/>
    <p:sldId id="4894" r:id="rId3"/>
    <p:sldId id="4899" r:id="rId4"/>
    <p:sldId id="4896" r:id="rId5"/>
    <p:sldId id="4893" r:id="rId6"/>
    <p:sldId id="489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25D393-2ADA-4C40-9C85-9308DBC0B966}" v="36" dt="2022-09-27T09:05:01.0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3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re Guerini" userId="7d0c7ede-d5f9-4595-9ad3-b61362f68365" providerId="ADAL" clId="{1725D393-2ADA-4C40-9C85-9308DBC0B966}"/>
    <pc:docChg chg="custSel addSld delSld modSld sldOrd modMainMaster">
      <pc:chgData name="Alexandre Guerini" userId="7d0c7ede-d5f9-4595-9ad3-b61362f68365" providerId="ADAL" clId="{1725D393-2ADA-4C40-9C85-9308DBC0B966}" dt="2022-09-27T09:03:47.516" v="194" actId="729"/>
      <pc:docMkLst>
        <pc:docMk/>
      </pc:docMkLst>
      <pc:sldChg chg="addSp delSp modSp mod delAnim modAnim">
        <pc:chgData name="Alexandre Guerini" userId="7d0c7ede-d5f9-4595-9ad3-b61362f68365" providerId="ADAL" clId="{1725D393-2ADA-4C40-9C85-9308DBC0B966}" dt="2022-09-27T06:38:53.051" v="189"/>
        <pc:sldMkLst>
          <pc:docMk/>
          <pc:sldMk cId="9022299" sldId="4894"/>
        </pc:sldMkLst>
        <pc:spChg chg="add mod">
          <ac:chgData name="Alexandre Guerini" userId="7d0c7ede-d5f9-4595-9ad3-b61362f68365" providerId="ADAL" clId="{1725D393-2ADA-4C40-9C85-9308DBC0B966}" dt="2022-09-27T06:38:05.369" v="186" actId="1076"/>
          <ac:spMkLst>
            <pc:docMk/>
            <pc:sldMk cId="9022299" sldId="4894"/>
            <ac:spMk id="7" creationId="{23370BE6-9A12-9160-C75B-6F86D7CEB7C5}"/>
          </ac:spMkLst>
        </pc:spChg>
        <pc:spChg chg="del mod">
          <ac:chgData name="Alexandre Guerini" userId="7d0c7ede-d5f9-4595-9ad3-b61362f68365" providerId="ADAL" clId="{1725D393-2ADA-4C40-9C85-9308DBC0B966}" dt="2022-09-27T06:25:51.145" v="21" actId="21"/>
          <ac:spMkLst>
            <pc:docMk/>
            <pc:sldMk cId="9022299" sldId="4894"/>
            <ac:spMk id="86" creationId="{ACEB5FAD-D0A2-43F7-9EB9-616B3E11CD96}"/>
          </ac:spMkLst>
        </pc:spChg>
        <pc:spChg chg="mod">
          <ac:chgData name="Alexandre Guerini" userId="7d0c7ede-d5f9-4595-9ad3-b61362f68365" providerId="ADAL" clId="{1725D393-2ADA-4C40-9C85-9308DBC0B966}" dt="2022-09-27T06:33:40.770" v="143" actId="20577"/>
          <ac:spMkLst>
            <pc:docMk/>
            <pc:sldMk cId="9022299" sldId="4894"/>
            <ac:spMk id="87" creationId="{CDB4980A-2593-4E68-B94A-9F4BC027DF5F}"/>
          </ac:spMkLst>
        </pc:spChg>
        <pc:spChg chg="del">
          <ac:chgData name="Alexandre Guerini" userId="7d0c7ede-d5f9-4595-9ad3-b61362f68365" providerId="ADAL" clId="{1725D393-2ADA-4C40-9C85-9308DBC0B966}" dt="2022-09-27T06:25:51.145" v="21" actId="21"/>
          <ac:spMkLst>
            <pc:docMk/>
            <pc:sldMk cId="9022299" sldId="4894"/>
            <ac:spMk id="88" creationId="{A16CE189-4A4D-458F-970C-02FA58D22AA3}"/>
          </ac:spMkLst>
        </pc:spChg>
        <pc:spChg chg="mod">
          <ac:chgData name="Alexandre Guerini" userId="7d0c7ede-d5f9-4595-9ad3-b61362f68365" providerId="ADAL" clId="{1725D393-2ADA-4C40-9C85-9308DBC0B966}" dt="2022-09-27T06:38:53.051" v="189"/>
          <ac:spMkLst>
            <pc:docMk/>
            <pc:sldMk cId="9022299" sldId="4894"/>
            <ac:spMk id="89" creationId="{3878A205-8A77-46C5-999B-A637FEE748B2}"/>
          </ac:spMkLst>
        </pc:spChg>
        <pc:spChg chg="mod">
          <ac:chgData name="Alexandre Guerini" userId="7d0c7ede-d5f9-4595-9ad3-b61362f68365" providerId="ADAL" clId="{1725D393-2ADA-4C40-9C85-9308DBC0B966}" dt="2022-09-27T06:31:15.700" v="70" actId="1076"/>
          <ac:spMkLst>
            <pc:docMk/>
            <pc:sldMk cId="9022299" sldId="4894"/>
            <ac:spMk id="91" creationId="{6BD3B9E1-BDA8-4AC0-A242-E05BED764BFD}"/>
          </ac:spMkLst>
        </pc:spChg>
        <pc:picChg chg="add mod">
          <ac:chgData name="Alexandre Guerini" userId="7d0c7ede-d5f9-4595-9ad3-b61362f68365" providerId="ADAL" clId="{1725D393-2ADA-4C40-9C85-9308DBC0B966}" dt="2022-09-27T06:31:15.700" v="70" actId="1076"/>
          <ac:picMkLst>
            <pc:docMk/>
            <pc:sldMk cId="9022299" sldId="4894"/>
            <ac:picMk id="3" creationId="{8812DA64-D102-6176-2055-1B527C96C5A9}"/>
          </ac:picMkLst>
        </pc:picChg>
        <pc:picChg chg="add del mod">
          <ac:chgData name="Alexandre Guerini" userId="7d0c7ede-d5f9-4595-9ad3-b61362f68365" providerId="ADAL" clId="{1725D393-2ADA-4C40-9C85-9308DBC0B966}" dt="2022-09-27T06:25:51.145" v="21" actId="21"/>
          <ac:picMkLst>
            <pc:docMk/>
            <pc:sldMk cId="9022299" sldId="4894"/>
            <ac:picMk id="5" creationId="{592F17AD-098C-A80C-C14D-EFE882158729}"/>
          </ac:picMkLst>
        </pc:picChg>
        <pc:picChg chg="add del mod">
          <ac:chgData name="Alexandre Guerini" userId="7d0c7ede-d5f9-4595-9ad3-b61362f68365" providerId="ADAL" clId="{1725D393-2ADA-4C40-9C85-9308DBC0B966}" dt="2022-09-27T06:36:37.280" v="150" actId="478"/>
          <ac:picMkLst>
            <pc:docMk/>
            <pc:sldMk cId="9022299" sldId="4894"/>
            <ac:picMk id="6" creationId="{0010860D-3E0C-C935-0AE4-788F84E76BED}"/>
          </ac:picMkLst>
        </pc:picChg>
        <pc:picChg chg="del">
          <ac:chgData name="Alexandre Guerini" userId="7d0c7ede-d5f9-4595-9ad3-b61362f68365" providerId="ADAL" clId="{1725D393-2ADA-4C40-9C85-9308DBC0B966}" dt="2022-09-27T06:24:43.512" v="1" actId="478"/>
          <ac:picMkLst>
            <pc:docMk/>
            <pc:sldMk cId="9022299" sldId="4894"/>
            <ac:picMk id="72" creationId="{BA43D0C8-8954-4362-AE44-AE3A9594F814}"/>
          </ac:picMkLst>
        </pc:picChg>
        <pc:picChg chg="del mod">
          <ac:chgData name="Alexandre Guerini" userId="7d0c7ede-d5f9-4595-9ad3-b61362f68365" providerId="ADAL" clId="{1725D393-2ADA-4C40-9C85-9308DBC0B966}" dt="2022-09-27T06:25:51.145" v="21" actId="21"/>
          <ac:picMkLst>
            <pc:docMk/>
            <pc:sldMk cId="9022299" sldId="4894"/>
            <ac:picMk id="73" creationId="{D1057F3D-5B58-4BF1-A703-7827B1CAED5D}"/>
          </ac:picMkLst>
        </pc:picChg>
        <pc:picChg chg="del">
          <ac:chgData name="Alexandre Guerini" userId="7d0c7ede-d5f9-4595-9ad3-b61362f68365" providerId="ADAL" clId="{1725D393-2ADA-4C40-9C85-9308DBC0B966}" dt="2022-09-27T06:25:51.145" v="21" actId="21"/>
          <ac:picMkLst>
            <pc:docMk/>
            <pc:sldMk cId="9022299" sldId="4894"/>
            <ac:picMk id="74" creationId="{ED88AAF4-7BA1-4D32-BD92-1D6E2736EB11}"/>
          </ac:picMkLst>
        </pc:picChg>
        <pc:picChg chg="mod modCrop">
          <ac:chgData name="Alexandre Guerini" userId="7d0c7ede-d5f9-4595-9ad3-b61362f68365" providerId="ADAL" clId="{1725D393-2ADA-4C40-9C85-9308DBC0B966}" dt="2022-09-27T06:31:15.700" v="70" actId="1076"/>
          <ac:picMkLst>
            <pc:docMk/>
            <pc:sldMk cId="9022299" sldId="4894"/>
            <ac:picMk id="92" creationId="{5E878D05-2744-43FA-8628-E3B1175192BE}"/>
          </ac:picMkLst>
        </pc:picChg>
      </pc:sldChg>
      <pc:sldChg chg="addSp delSp modSp new add del mod">
        <pc:chgData name="Alexandre Guerini" userId="7d0c7ede-d5f9-4595-9ad3-b61362f68365" providerId="ADAL" clId="{1725D393-2ADA-4C40-9C85-9308DBC0B966}" dt="2022-09-27T09:03:41.442" v="191"/>
        <pc:sldMkLst>
          <pc:docMk/>
          <pc:sldMk cId="1480332700" sldId="4896"/>
        </pc:sldMkLst>
        <pc:spChg chg="del">
          <ac:chgData name="Alexandre Guerini" userId="7d0c7ede-d5f9-4595-9ad3-b61362f68365" providerId="ADAL" clId="{1725D393-2ADA-4C40-9C85-9308DBC0B966}" dt="2022-09-27T06:31:22.819" v="71"/>
          <ac:spMkLst>
            <pc:docMk/>
            <pc:sldMk cId="1480332700" sldId="4896"/>
            <ac:spMk id="2" creationId="{F5DDA1E0-FA6C-5881-807B-D1F9FC40D6B7}"/>
          </ac:spMkLst>
        </pc:spChg>
        <pc:spChg chg="add mod">
          <ac:chgData name="Alexandre Guerini" userId="7d0c7ede-d5f9-4595-9ad3-b61362f68365" providerId="ADAL" clId="{1725D393-2ADA-4C40-9C85-9308DBC0B966}" dt="2022-09-27T06:30:21.328" v="54" actId="1076"/>
          <ac:spMkLst>
            <pc:docMk/>
            <pc:sldMk cId="1480332700" sldId="4896"/>
            <ac:spMk id="5" creationId="{59586D3B-58F1-1E12-7DEC-CD116FF67372}"/>
          </ac:spMkLst>
        </pc:spChg>
        <pc:spChg chg="add mod">
          <ac:chgData name="Alexandre Guerini" userId="7d0c7ede-d5f9-4595-9ad3-b61362f68365" providerId="ADAL" clId="{1725D393-2ADA-4C40-9C85-9308DBC0B966}" dt="2022-09-27T06:26:23.415" v="40" actId="1076"/>
          <ac:spMkLst>
            <pc:docMk/>
            <pc:sldMk cId="1480332700" sldId="4896"/>
            <ac:spMk id="6" creationId="{8A1243D8-8A9C-074F-8540-BB58A7C90650}"/>
          </ac:spMkLst>
        </pc:spChg>
        <pc:spChg chg="add mod">
          <ac:chgData name="Alexandre Guerini" userId="7d0c7ede-d5f9-4595-9ad3-b61362f68365" providerId="ADAL" clId="{1725D393-2ADA-4C40-9C85-9308DBC0B966}" dt="2022-09-27T06:30:38.164" v="69" actId="20577"/>
          <ac:spMkLst>
            <pc:docMk/>
            <pc:sldMk cId="1480332700" sldId="4896"/>
            <ac:spMk id="8" creationId="{0BEDBBFE-588E-60B6-3376-940081708EC2}"/>
          </ac:spMkLst>
        </pc:spChg>
        <pc:spChg chg="add mod">
          <ac:chgData name="Alexandre Guerini" userId="7d0c7ede-d5f9-4595-9ad3-b61362f68365" providerId="ADAL" clId="{1725D393-2ADA-4C40-9C85-9308DBC0B966}" dt="2022-09-27T06:31:28.127" v="81" actId="20577"/>
          <ac:spMkLst>
            <pc:docMk/>
            <pc:sldMk cId="1480332700" sldId="4896"/>
            <ac:spMk id="11" creationId="{0698EEE2-4716-7629-AD01-5CE4052D8CEE}"/>
          </ac:spMkLst>
        </pc:spChg>
        <pc:picChg chg="add del mod">
          <ac:chgData name="Alexandre Guerini" userId="7d0c7ede-d5f9-4595-9ad3-b61362f68365" providerId="ADAL" clId="{1725D393-2ADA-4C40-9C85-9308DBC0B966}" dt="2022-09-27T06:29:55.379" v="43" actId="478"/>
          <ac:picMkLst>
            <pc:docMk/>
            <pc:sldMk cId="1480332700" sldId="4896"/>
            <ac:picMk id="3" creationId="{C20C9310-E529-F13E-6DB3-34774EA21195}"/>
          </ac:picMkLst>
        </pc:picChg>
        <pc:picChg chg="add mod">
          <ac:chgData name="Alexandre Guerini" userId="7d0c7ede-d5f9-4595-9ad3-b61362f68365" providerId="ADAL" clId="{1725D393-2ADA-4C40-9C85-9308DBC0B966}" dt="2022-09-27T06:30:17.784" v="53" actId="732"/>
          <ac:picMkLst>
            <pc:docMk/>
            <pc:sldMk cId="1480332700" sldId="4896"/>
            <ac:picMk id="4" creationId="{73593FD2-D333-318C-4816-627C5E70C2BF}"/>
          </ac:picMkLst>
        </pc:picChg>
        <pc:picChg chg="add mod">
          <ac:chgData name="Alexandre Guerini" userId="7d0c7ede-d5f9-4595-9ad3-b61362f68365" providerId="ADAL" clId="{1725D393-2ADA-4C40-9C85-9308DBC0B966}" dt="2022-09-27T06:26:09.350" v="34" actId="14100"/>
          <ac:picMkLst>
            <pc:docMk/>
            <pc:sldMk cId="1480332700" sldId="4896"/>
            <ac:picMk id="7" creationId="{DC368A6E-58A3-7829-B2FB-CEF7F34EFB5E}"/>
          </ac:picMkLst>
        </pc:picChg>
        <pc:picChg chg="add mod">
          <ac:chgData name="Alexandre Guerini" userId="7d0c7ede-d5f9-4595-9ad3-b61362f68365" providerId="ADAL" clId="{1725D393-2ADA-4C40-9C85-9308DBC0B966}" dt="2022-09-27T06:30:03.442" v="49" actId="14100"/>
          <ac:picMkLst>
            <pc:docMk/>
            <pc:sldMk cId="1480332700" sldId="4896"/>
            <ac:picMk id="10" creationId="{CFBA4D4C-A684-4D9C-2ED7-010430C53CC1}"/>
          </ac:picMkLst>
        </pc:picChg>
      </pc:sldChg>
      <pc:sldChg chg="delSp modSp new mod">
        <pc:chgData name="Alexandre Guerini" userId="7d0c7ede-d5f9-4595-9ad3-b61362f68365" providerId="ADAL" clId="{1725D393-2ADA-4C40-9C85-9308DBC0B966}" dt="2022-09-27T06:32:40.655" v="132" actId="20577"/>
        <pc:sldMkLst>
          <pc:docMk/>
          <pc:sldMk cId="2154612209" sldId="4897"/>
        </pc:sldMkLst>
        <pc:spChg chg="mod">
          <ac:chgData name="Alexandre Guerini" userId="7d0c7ede-d5f9-4595-9ad3-b61362f68365" providerId="ADAL" clId="{1725D393-2ADA-4C40-9C85-9308DBC0B966}" dt="2022-09-27T06:32:35.797" v="118" actId="313"/>
          <ac:spMkLst>
            <pc:docMk/>
            <pc:sldMk cId="2154612209" sldId="4897"/>
            <ac:spMk id="2" creationId="{965BD120-3A6C-2B25-B742-BF657FB64C33}"/>
          </ac:spMkLst>
        </pc:spChg>
        <pc:spChg chg="mod">
          <ac:chgData name="Alexandre Guerini" userId="7d0c7ede-d5f9-4595-9ad3-b61362f68365" providerId="ADAL" clId="{1725D393-2ADA-4C40-9C85-9308DBC0B966}" dt="2022-09-27T06:32:40.655" v="132" actId="20577"/>
          <ac:spMkLst>
            <pc:docMk/>
            <pc:sldMk cId="2154612209" sldId="4897"/>
            <ac:spMk id="3" creationId="{E17150F5-6B93-36C1-DB99-9C35BF7BF791}"/>
          </ac:spMkLst>
        </pc:spChg>
        <pc:spChg chg="del">
          <ac:chgData name="Alexandre Guerini" userId="7d0c7ede-d5f9-4595-9ad3-b61362f68365" providerId="ADAL" clId="{1725D393-2ADA-4C40-9C85-9308DBC0B966}" dt="2022-09-27T06:32:23.223" v="93" actId="478"/>
          <ac:spMkLst>
            <pc:docMk/>
            <pc:sldMk cId="2154612209" sldId="4897"/>
            <ac:spMk id="4" creationId="{9821AC35-C88A-E371-BA7E-7DDFDDDF5391}"/>
          </ac:spMkLst>
        </pc:spChg>
      </pc:sldChg>
      <pc:sldChg chg="new del">
        <pc:chgData name="Alexandre Guerini" userId="7d0c7ede-d5f9-4595-9ad3-b61362f68365" providerId="ADAL" clId="{1725D393-2ADA-4C40-9C85-9308DBC0B966}" dt="2022-09-27T06:36:11.469" v="148" actId="47"/>
        <pc:sldMkLst>
          <pc:docMk/>
          <pc:sldMk cId="318184852" sldId="4898"/>
        </pc:sldMkLst>
      </pc:sldChg>
      <pc:sldChg chg="addSp modSp add mod ord modShow">
        <pc:chgData name="Alexandre Guerini" userId="7d0c7ede-d5f9-4595-9ad3-b61362f68365" providerId="ADAL" clId="{1725D393-2ADA-4C40-9C85-9308DBC0B966}" dt="2022-09-27T09:03:47.516" v="194" actId="729"/>
        <pc:sldMkLst>
          <pc:docMk/>
          <pc:sldMk cId="3217292482" sldId="4899"/>
        </pc:sldMkLst>
        <pc:spChg chg="add mod">
          <ac:chgData name="Alexandre Guerini" userId="7d0c7ede-d5f9-4595-9ad3-b61362f68365" providerId="ADAL" clId="{1725D393-2ADA-4C40-9C85-9308DBC0B966}" dt="2022-09-27T06:37:30.795" v="183" actId="207"/>
          <ac:spMkLst>
            <pc:docMk/>
            <pc:sldMk cId="3217292482" sldId="4899"/>
            <ac:spMk id="2" creationId="{2F9CE6CA-2E45-761F-8B22-5B3572E3531A}"/>
          </ac:spMkLst>
        </pc:spChg>
        <pc:spChg chg="add mod">
          <ac:chgData name="Alexandre Guerini" userId="7d0c7ede-d5f9-4595-9ad3-b61362f68365" providerId="ADAL" clId="{1725D393-2ADA-4C40-9C85-9308DBC0B966}" dt="2022-09-27T06:38:16.040" v="188" actId="1076"/>
          <ac:spMkLst>
            <pc:docMk/>
            <pc:sldMk cId="3217292482" sldId="4899"/>
            <ac:spMk id="4" creationId="{7EF685C8-9E85-3472-5014-57EC713FE6E1}"/>
          </ac:spMkLst>
        </pc:spChg>
        <pc:spChg chg="mod">
          <ac:chgData name="Alexandre Guerini" userId="7d0c7ede-d5f9-4595-9ad3-b61362f68365" providerId="ADAL" clId="{1725D393-2ADA-4C40-9C85-9308DBC0B966}" dt="2022-09-27T06:38:57.302" v="190"/>
          <ac:spMkLst>
            <pc:docMk/>
            <pc:sldMk cId="3217292482" sldId="4899"/>
            <ac:spMk id="89" creationId="{3878A205-8A77-46C5-999B-A637FEE748B2}"/>
          </ac:spMkLst>
        </pc:spChg>
        <pc:picChg chg="mod ord">
          <ac:chgData name="Alexandre Guerini" userId="7d0c7ede-d5f9-4595-9ad3-b61362f68365" providerId="ADAL" clId="{1725D393-2ADA-4C40-9C85-9308DBC0B966}" dt="2022-09-27T06:37:10.698" v="161" actId="1076"/>
          <ac:picMkLst>
            <pc:docMk/>
            <pc:sldMk cId="3217292482" sldId="4899"/>
            <ac:picMk id="6" creationId="{0010860D-3E0C-C935-0AE4-788F84E76BED}"/>
          </ac:picMkLst>
        </pc:picChg>
      </pc:sldChg>
      <pc:sldMasterChg chg="modSldLayout">
        <pc:chgData name="Alexandre Guerini" userId="7d0c7ede-d5f9-4595-9ad3-b61362f68365" providerId="ADAL" clId="{1725D393-2ADA-4C40-9C85-9308DBC0B966}" dt="2022-09-27T06:32:14.841" v="92" actId="20577"/>
        <pc:sldMasterMkLst>
          <pc:docMk/>
          <pc:sldMasterMk cId="3308235130" sldId="2147483660"/>
        </pc:sldMasterMkLst>
        <pc:sldLayoutChg chg="modSp mod">
          <pc:chgData name="Alexandre Guerini" userId="7d0c7ede-d5f9-4595-9ad3-b61362f68365" providerId="ADAL" clId="{1725D393-2ADA-4C40-9C85-9308DBC0B966}" dt="2022-09-27T06:32:14.841" v="92" actId="20577"/>
          <pc:sldLayoutMkLst>
            <pc:docMk/>
            <pc:sldMasterMk cId="3308235130" sldId="2147483660"/>
            <pc:sldLayoutMk cId="543446439" sldId="2147483661"/>
          </pc:sldLayoutMkLst>
          <pc:spChg chg="mod">
            <ac:chgData name="Alexandre Guerini" userId="7d0c7ede-d5f9-4595-9ad3-b61362f68365" providerId="ADAL" clId="{1725D393-2ADA-4C40-9C85-9308DBC0B966}" dt="2022-09-27T06:32:14.841" v="92" actId="20577"/>
            <ac:spMkLst>
              <pc:docMk/>
              <pc:sldMasterMk cId="3308235130" sldId="2147483660"/>
              <pc:sldLayoutMk cId="543446439" sldId="2147483661"/>
              <ac:spMk id="14" creationId="{00000000-0000-0000-0000-000000000000}"/>
            </ac:spMkLst>
          </pc:sp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image" Target="../media/image1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7.jpeg"/><Relationship Id="rId4" Type="http://schemas.openxmlformats.org/officeDocument/2006/relationships/image" Target="../media/image1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image" Target="../media/image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image" Target="../media/image1.e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image" Target="../media/image1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image" Target="../media/image11.jpeg"/><Relationship Id="rId4" Type="http://schemas.openxmlformats.org/officeDocument/2006/relationships/image" Target="../media/image1.emf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Relationship Id="rId6" Type="http://schemas.openxmlformats.org/officeDocument/2006/relationships/image" Target="../media/image12.jpeg"/><Relationship Id="rId5" Type="http://schemas.openxmlformats.org/officeDocument/2006/relationships/image" Target="../media/image4.png"/><Relationship Id="rId4" Type="http://schemas.openxmlformats.org/officeDocument/2006/relationships/image" Target="../media/image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ocess&amp;IT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4365CA43-C0C9-42C2-BC91-76AA65391F3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6132955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1" imgH="423" progId="TCLayout.ActiveDocument.1">
                  <p:embed/>
                </p:oleObj>
              </mc:Choice>
              <mc:Fallback>
                <p:oleObj name="think-cell Slide" r:id="rId3" imgW="421" imgH="423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4365CA43-C0C9-42C2-BC91-76AA65391F3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09FA73B6-0292-4B75-9D69-B1B5738C4C3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4204380-ACF8-4A7D-8A72-178AA473ACE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176B7AE8-D148-491C-A29F-1445E288E10B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6ABDFE8-296B-4562-B0A8-465BEE91338F}"/>
              </a:ext>
            </a:extLst>
          </p:cNvPr>
          <p:cNvSpPr/>
          <p:nvPr/>
        </p:nvSpPr>
        <p:spPr>
          <a:xfrm>
            <a:off x="10634786" y="3027963"/>
            <a:ext cx="1558642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Heydar </a:t>
            </a:r>
            <a:r>
              <a:rPr lang="en-US" sz="600" kern="1200" baseline="0" noProof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Aliyev </a:t>
            </a:r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Center, </a:t>
            </a:r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n-lt"/>
                <a:ea typeface="Tahoma" charset="0"/>
                <a:cs typeface="Tahoma" charset="0"/>
              </a:rPr>
              <a:t>Azerbaijan</a:t>
            </a:r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 </a:t>
            </a:r>
            <a:endParaRPr lang="en-GB" sz="600" kern="1200" dirty="0">
              <a:solidFill>
                <a:schemeClr val="bg1">
                  <a:lumMod val="75000"/>
                </a:schemeClr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Global R&amp;D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B6FFD06-96A7-47B8-BA64-E7E17C64205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FD8ABAD-93B6-44D2-8FFC-91A61203830E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543446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" y="6273800"/>
            <a:ext cx="12192000" cy="5874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10800000">
            <a:off x="0" y="0"/>
            <a:ext cx="12192000" cy="877540"/>
          </a:xfrm>
          <a:prstGeom prst="rect">
            <a:avLst/>
          </a:prstGeom>
          <a:gradFill flip="none" rotWithShape="1">
            <a:gsLst>
              <a:gs pos="34000">
                <a:srgbClr val="303E5A"/>
              </a:gs>
              <a:gs pos="67000">
                <a:srgbClr val="44546A">
                  <a:lumMod val="50000"/>
                </a:srgbClr>
              </a:gs>
              <a:gs pos="19000">
                <a:srgbClr val="42506C"/>
              </a:gs>
              <a:gs pos="0">
                <a:srgbClr val="4E5C79">
                  <a:alpha val="96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" y="875614"/>
            <a:ext cx="12191999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97600" y="1378800"/>
            <a:ext cx="10944000" cy="3380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Arial" charset="0"/>
              <a:buNone/>
              <a:defRPr sz="1600" b="1" baseline="0">
                <a:solidFill>
                  <a:schemeClr val="tx1"/>
                </a:solidFill>
                <a:latin typeface="+mn-lt"/>
              </a:defRPr>
            </a:lvl1pPr>
            <a:lvl2pPr marL="4000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130000"/>
              <a:buFont typeface="Arial" panose="020B0604020202020204" pitchFamily="34" charset="0"/>
              <a:buChar char="•"/>
              <a:tabLst/>
              <a:defRPr sz="1400" baseline="0">
                <a:solidFill>
                  <a:schemeClr val="tx1"/>
                </a:solidFill>
              </a:defRPr>
            </a:lvl2pPr>
          </a:lstStyle>
          <a:p>
            <a:pPr lvl="0"/>
            <a:r>
              <a:rPr lang="en-US" dirty="0"/>
              <a:t>Topic 01 (Century Gothic 16, black </a:t>
            </a:r>
            <a:r>
              <a:rPr lang="mr-IN" dirty="0"/>
              <a:t>–</a:t>
            </a:r>
            <a:r>
              <a:rPr lang="en-US" dirty="0"/>
              <a:t> bold)</a:t>
            </a:r>
          </a:p>
          <a:p>
            <a:pPr lvl="1"/>
            <a:r>
              <a:rPr lang="en-US" dirty="0"/>
              <a:t>Subtopic 01 (Century Gothic 14, black)</a:t>
            </a:r>
          </a:p>
          <a:p>
            <a:pPr marL="4000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13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Subtopic 02 (Century Gothic 14, black)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Topic 02 (Century Gothic 16, black </a:t>
            </a:r>
            <a:r>
              <a:rPr lang="mr-IN" dirty="0"/>
              <a:t>–</a:t>
            </a:r>
            <a:r>
              <a:rPr lang="en-US" dirty="0"/>
              <a:t> bold)</a:t>
            </a:r>
          </a:p>
          <a:p>
            <a:pPr lvl="1"/>
            <a:r>
              <a:rPr lang="en-US" dirty="0"/>
              <a:t>Subtopic 01 (Century Gothic 14, black)</a:t>
            </a:r>
          </a:p>
          <a:p>
            <a:pPr marL="4000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130000"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Subtopic 02 (Century Gothic 14, black)</a:t>
            </a:r>
          </a:p>
          <a:p>
            <a:pPr lvl="1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22000" y="205200"/>
            <a:ext cx="6094800" cy="52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Agenda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0E7AFE1-070F-4670-843F-4FEA0E13E6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3D22DA-5AE7-4304-945A-0203BDB7A0AF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093302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34000">
                <a:srgbClr val="303E5A"/>
              </a:gs>
              <a:gs pos="67000">
                <a:srgbClr val="44546A">
                  <a:lumMod val="50000"/>
                </a:srgbClr>
              </a:gs>
              <a:gs pos="19000">
                <a:srgbClr val="42506C"/>
              </a:gs>
              <a:gs pos="0">
                <a:srgbClr val="4E5C79">
                  <a:alpha val="96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0000" y="2923200"/>
            <a:ext cx="11160000" cy="503999"/>
          </a:xfrm>
        </p:spPr>
        <p:txBody>
          <a:bodyPr anchor="ctr">
            <a:noAutofit/>
          </a:bodyPr>
          <a:lstStyle>
            <a:lvl1pPr>
              <a:defRPr sz="2800" b="1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Title (Century Gothic 28, white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539750" y="3445200"/>
            <a:ext cx="11160125" cy="50800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200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 dirty="0"/>
              <a:t>Subtitle (Century Gothic 20, light blue)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465600" y="378000"/>
            <a:ext cx="5230800" cy="503999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Main Title (Century Gothic 14, white)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FB04C49-5241-412D-8C3B-11A4A24811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353" y="6250804"/>
            <a:ext cx="1313468" cy="63226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0A49DF8-E285-43B0-8413-0D4F0A08AB50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978703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</p:spTree>
    <p:extLst>
      <p:ext uri="{BB962C8B-B14F-4D97-AF65-F5344CB8AC3E}">
        <p14:creationId xmlns:p14="http://schemas.microsoft.com/office/powerpoint/2010/main" val="1717312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1665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1600" y="1436400"/>
            <a:ext cx="11402412" cy="4582800"/>
          </a:xfrm>
        </p:spPr>
        <p:txBody>
          <a:bodyPr/>
          <a:lstStyle>
            <a:lvl2pPr>
              <a:defRPr>
                <a:solidFill>
                  <a:schemeClr val="tx1"/>
                </a:solidFill>
                <a:latin typeface="+mn-lt"/>
              </a:defRPr>
            </a:lvl2pPr>
            <a:lvl3pPr>
              <a:defRPr>
                <a:solidFill>
                  <a:schemeClr val="tx1"/>
                </a:solidFill>
                <a:latin typeface="+mn-lt"/>
              </a:defRPr>
            </a:lvl3pPr>
            <a:lvl4pPr>
              <a:defRPr baseline="0">
                <a:solidFill>
                  <a:schemeClr val="tx1"/>
                </a:solidFill>
              </a:defRPr>
            </a:lvl4pPr>
          </a:lstStyle>
          <a:p>
            <a:pPr lvl="0"/>
            <a:r>
              <a:rPr lang="en-US" dirty="0"/>
              <a:t>Main Text (Century Gothic 14, black)</a:t>
            </a:r>
          </a:p>
          <a:p>
            <a:pPr lvl="1"/>
            <a:r>
              <a:rPr lang="en-US" dirty="0"/>
              <a:t>Level 1 Bullet (Century Gothic 14, black </a:t>
            </a:r>
            <a:r>
              <a:rPr lang="mr-IN" dirty="0"/>
              <a:t>–</a:t>
            </a:r>
            <a:r>
              <a:rPr lang="en-US" dirty="0"/>
              <a:t> mid blue bullet)</a:t>
            </a:r>
          </a:p>
          <a:p>
            <a:pPr lvl="2"/>
            <a:r>
              <a:rPr lang="en-US" dirty="0"/>
              <a:t>Level 2 Bullet (Century Gothic 14, black </a:t>
            </a:r>
            <a:r>
              <a:rPr lang="mr-IN" dirty="0"/>
              <a:t>–</a:t>
            </a:r>
            <a:r>
              <a:rPr lang="en-US" dirty="0"/>
              <a:t> mid blue double arrow)</a:t>
            </a:r>
          </a:p>
          <a:p>
            <a:pPr lvl="3"/>
            <a:r>
              <a:rPr lang="en-US" dirty="0"/>
              <a:t>Level 3 Bullet (Century Gothic 12, black </a:t>
            </a:r>
            <a:r>
              <a:rPr lang="mr-IN" dirty="0"/>
              <a:t>–</a:t>
            </a:r>
            <a:r>
              <a:rPr lang="en-US" dirty="0"/>
              <a:t> mid blue circle bullet)</a:t>
            </a:r>
          </a:p>
        </p:txBody>
      </p:sp>
    </p:spTree>
    <p:extLst>
      <p:ext uri="{BB962C8B-B14F-4D97-AF65-F5344CB8AC3E}">
        <p14:creationId xmlns:p14="http://schemas.microsoft.com/office/powerpoint/2010/main" val="1066375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text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5200" y="1436400"/>
            <a:ext cx="5355200" cy="45828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</a:t>
            </a:r>
            <a:r>
              <a:rPr lang="en-US" kern="0" dirty="0"/>
              <a:t> 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451600" y="1432800"/>
            <a:ext cx="5331600" cy="45828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</a:t>
            </a:r>
            <a:r>
              <a:rPr lang="en-US" kern="0" dirty="0"/>
              <a:t> 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</p:spTree>
    <p:extLst>
      <p:ext uri="{BB962C8B-B14F-4D97-AF65-F5344CB8AC3E}">
        <p14:creationId xmlns:p14="http://schemas.microsoft.com/office/powerpoint/2010/main" val="3930663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ion with 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pPr lvl="0"/>
            <a:r>
              <a:rPr lang="en-US" dirty="0"/>
              <a:t>Title (Century Gothic 24, dark blue – bold)</a:t>
            </a:r>
            <a:endParaRPr lang="es-MX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5200" y="1429200"/>
            <a:ext cx="5355200" cy="478800"/>
          </a:xfrm>
        </p:spPr>
        <p:txBody>
          <a:bodyPr anchor="ctr"/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Title (Century Gothic 16, medium gray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385200" y="1929600"/>
            <a:ext cx="5355200" cy="40752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 </a:t>
            </a:r>
            <a:r>
              <a:rPr lang="en-US" kern="0" dirty="0"/>
              <a:t>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451600" y="1429200"/>
            <a:ext cx="5332412" cy="478800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 (Century Gothic 16, medium gray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6451600" y="1929600"/>
            <a:ext cx="5332412" cy="40752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 </a:t>
            </a:r>
            <a:r>
              <a:rPr lang="en-US" kern="0" dirty="0"/>
              <a:t>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</p:spTree>
    <p:extLst>
      <p:ext uri="{BB962C8B-B14F-4D97-AF65-F5344CB8AC3E}">
        <p14:creationId xmlns:p14="http://schemas.microsoft.com/office/powerpoint/2010/main" val="676780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5200" y="1432800"/>
            <a:ext cx="5355200" cy="45864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 </a:t>
            </a:r>
            <a:r>
              <a:rPr lang="en-US" kern="0" dirty="0"/>
              <a:t>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6440400" y="1432800"/>
            <a:ext cx="5343612" cy="471600"/>
          </a:xfrm>
        </p:spPr>
        <p:txBody>
          <a:bodyPr anchor="ctr"/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 (Century Gothic 16, medium gray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6440400" y="1965600"/>
            <a:ext cx="5343525" cy="4053600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Content (Graph, Table, Image, etc.)</a:t>
            </a:r>
          </a:p>
        </p:txBody>
      </p:sp>
    </p:spTree>
    <p:extLst>
      <p:ext uri="{BB962C8B-B14F-4D97-AF65-F5344CB8AC3E}">
        <p14:creationId xmlns:p14="http://schemas.microsoft.com/office/powerpoint/2010/main" val="26316586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04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385200" y="1440000"/>
            <a:ext cx="5331600" cy="475200"/>
          </a:xfrm>
        </p:spPr>
        <p:txBody>
          <a:bodyPr anchor="ctr"/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Title (Century Gothic 16, medium gray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 hasCustomPrompt="1"/>
          </p:nvPr>
        </p:nvSpPr>
        <p:spPr>
          <a:xfrm>
            <a:off x="385200" y="1965600"/>
            <a:ext cx="5331600" cy="405360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/>
              <a:t>Content (Graph, Table, Image, etc.)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6505200" y="1440000"/>
            <a:ext cx="5278812" cy="4593600"/>
          </a:xfrm>
        </p:spPr>
        <p:txBody>
          <a:bodyPr/>
          <a:lstStyle/>
          <a:p>
            <a:r>
              <a:rPr lang="en-US" kern="0" dirty="0"/>
              <a:t>Main Text (</a:t>
            </a:r>
            <a:r>
              <a:rPr lang="en-US" dirty="0"/>
              <a:t>Century Gothic </a:t>
            </a:r>
            <a:r>
              <a:rPr lang="en-US" kern="0" dirty="0"/>
              <a:t>14, black)</a:t>
            </a:r>
          </a:p>
          <a:p>
            <a:pPr lvl="1"/>
            <a:r>
              <a:rPr lang="en-US" kern="0" dirty="0"/>
              <a:t>Level 1 Bullet (</a:t>
            </a:r>
            <a:r>
              <a:rPr lang="en-US" dirty="0"/>
              <a:t>Century Gothic</a:t>
            </a:r>
            <a:r>
              <a:rPr lang="en-US" kern="0" dirty="0"/>
              <a:t> 14, black – mid blue bullet)</a:t>
            </a:r>
          </a:p>
          <a:p>
            <a:pPr lvl="2"/>
            <a:r>
              <a:rPr lang="en-US" kern="0" dirty="0"/>
              <a:t>Level 2 Bullet (</a:t>
            </a:r>
            <a:r>
              <a:rPr lang="en-US" dirty="0"/>
              <a:t>Century Gothic</a:t>
            </a:r>
            <a:r>
              <a:rPr lang="en-US" kern="0" dirty="0"/>
              <a:t> 14, black – mid blue double arrow)</a:t>
            </a:r>
          </a:p>
          <a:p>
            <a:pPr lvl="3"/>
            <a:r>
              <a:rPr lang="en-US" kern="0" dirty="0"/>
              <a:t>Level 3 Bullet (</a:t>
            </a:r>
            <a:r>
              <a:rPr lang="en-US" dirty="0"/>
              <a:t>Century Gothic</a:t>
            </a:r>
            <a:r>
              <a:rPr lang="en-US" kern="0" dirty="0"/>
              <a:t> 12, black – mid blue circle bullet)</a:t>
            </a:r>
          </a:p>
        </p:txBody>
      </p:sp>
    </p:spTree>
    <p:extLst>
      <p:ext uri="{BB962C8B-B14F-4D97-AF65-F5344CB8AC3E}">
        <p14:creationId xmlns:p14="http://schemas.microsoft.com/office/powerpoint/2010/main" val="4093648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 hasCustomPrompt="1"/>
          </p:nvPr>
        </p:nvSpPr>
        <p:spPr>
          <a:xfrm>
            <a:off x="385200" y="1429200"/>
            <a:ext cx="11398812" cy="459000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Content (Graph, Table, Image, etc.)</a:t>
            </a:r>
          </a:p>
        </p:txBody>
      </p:sp>
    </p:spTree>
    <p:extLst>
      <p:ext uri="{BB962C8B-B14F-4D97-AF65-F5344CB8AC3E}">
        <p14:creationId xmlns:p14="http://schemas.microsoft.com/office/powerpoint/2010/main" val="2288221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34000">
                <a:srgbClr val="303E5A"/>
              </a:gs>
              <a:gs pos="67000">
                <a:srgbClr val="44546A">
                  <a:lumMod val="50000"/>
                </a:srgbClr>
              </a:gs>
              <a:gs pos="19000">
                <a:srgbClr val="42506C"/>
              </a:gs>
              <a:gs pos="0">
                <a:srgbClr val="4E5C79">
                  <a:alpha val="96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000" y="3167391"/>
            <a:ext cx="1116000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THANK YOU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3418A2-1568-47E8-9BB3-57BBCA877562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312302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ckup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34000">
                <a:srgbClr val="303E5A"/>
              </a:gs>
              <a:gs pos="67000">
                <a:srgbClr val="44546A">
                  <a:lumMod val="50000"/>
                </a:srgbClr>
              </a:gs>
              <a:gs pos="19000">
                <a:srgbClr val="42506C"/>
              </a:gs>
              <a:gs pos="0">
                <a:srgbClr val="4E5C79">
                  <a:alpha val="96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0000" y="3167391"/>
            <a:ext cx="1116000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2800" b="1" dirty="0">
                <a:solidFill>
                  <a:schemeClr val="bg1"/>
                </a:solidFill>
              </a:rPr>
              <a:t>Backup</a:t>
            </a:r>
            <a:r>
              <a:rPr lang="en-US" sz="2800" b="1" baseline="0" dirty="0">
                <a:solidFill>
                  <a:schemeClr val="bg1"/>
                </a:solidFill>
              </a:rPr>
              <a:t> Slides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750B74-BE76-4387-8350-6825F97A46E0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676355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EMEX Go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816717BA-4D47-48CB-B42D-499B8A6EA32C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3392684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1" imgH="423" progId="TCLayout.ActiveDocument.1">
                  <p:embed/>
                </p:oleObj>
              </mc:Choice>
              <mc:Fallback>
                <p:oleObj name="think-cell Slide" r:id="rId3" imgW="421" imgH="423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816717BA-4D47-48CB-B42D-499B8A6EA3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8FB6AD04-C6D2-4EEF-90AD-757B74AEE3E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24D0B43-D66A-4C03-9AB7-223251009A8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8327214-6AC8-4B91-8C14-1CAEA13BBEE3}"/>
              </a:ext>
            </a:extLst>
          </p:cNvPr>
          <p:cNvSpPr/>
          <p:nvPr/>
        </p:nvSpPr>
        <p:spPr>
          <a:xfrm>
            <a:off x="10424161" y="3027965"/>
            <a:ext cx="165224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Faculty of Health Sciences, Spain</a:t>
            </a:r>
            <a:endParaRPr lang="en-GB" sz="600" kern="1200" dirty="0">
              <a:solidFill>
                <a:schemeClr val="bg1">
                  <a:lumMod val="75000"/>
                </a:schemeClr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696E820-7566-42F5-A170-23E8AA9F4F31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Rectangle 14"/>
          <p:cNvSpPr/>
          <p:nvPr/>
        </p:nvSpPr>
        <p:spPr>
          <a:xfrm>
            <a:off x="6347792" y="142147"/>
            <a:ext cx="5671931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CEMEX Go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03DA3CD-8D6F-47A6-A618-5F46AD7BD5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2F3D8756-4D68-4B8A-868A-FA6887E932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AA646AD6-C39D-43C0-8C01-B30AB40547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6AE071B-C75F-43BF-9C75-313D25FBCC2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239FA39-1662-4E98-A6C0-DE09635AAD7A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6865306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HR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A2913981-C25D-488E-B70C-BC831C0143AC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3203493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1" imgH="423" progId="TCLayout.ActiveDocument.1">
                  <p:embed/>
                </p:oleObj>
              </mc:Choice>
              <mc:Fallback>
                <p:oleObj name="think-cell Slide" r:id="rId3" imgW="421" imgH="423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A2913981-C25D-488E-B70C-BC831C0143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943481FA-6BF6-419F-B145-7E068B9CB72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5A54F2B-0F80-4781-9999-A56E18B03C2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828D2C2-86BC-465A-8AF0-65159A90327B}"/>
              </a:ext>
            </a:extLst>
          </p:cNvPr>
          <p:cNvSpPr/>
          <p:nvPr/>
        </p:nvSpPr>
        <p:spPr>
          <a:xfrm>
            <a:off x="10872624" y="3027963"/>
            <a:ext cx="1354863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rPr>
              <a:t>Hotel Steigenberger, Germany</a:t>
            </a:r>
            <a:endParaRPr lang="en-GB" sz="600" kern="1200" dirty="0">
              <a:solidFill>
                <a:schemeClr val="tx2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2141B45-355C-43FB-80F1-8A8591BF7331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tx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dark blue)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rPr>
              <a:t>OHR</a:t>
            </a:r>
            <a:endParaRPr lang="en-GB" sz="1600" kern="1200" dirty="0">
              <a:solidFill>
                <a:schemeClr val="tx2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BEF0DCC-257A-409D-9F9B-6D55E7DFA85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0030E5A9-863F-4FED-9B03-0A86E9032E4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5F565DA-0E9E-41C4-AB0A-B7390B2BC04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8030F69-E392-479A-BFE1-3D0E93ECA623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1870168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alth &amp; Safety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030DE0D5-4FCA-41B4-B27D-1979F84A99C4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3509834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1" imgH="423" progId="TCLayout.ActiveDocument.1">
                  <p:embed/>
                </p:oleObj>
              </mc:Choice>
              <mc:Fallback>
                <p:oleObj name="think-cell Slide" r:id="rId3" imgW="421" imgH="423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030DE0D5-4FCA-41B4-B27D-1979F84A99C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7C4396E2-DD38-421F-9138-7416F7C027E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DF2511B-6CCF-4F36-AF42-0FC52921813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71B651F-F486-4B48-94B4-D76AB9E6DF6C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17F319ED-9C75-4D90-8D7E-31374790A6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8" name="Text Placeholder 11">
            <a:extLst>
              <a:ext uri="{FF2B5EF4-FFF2-40B4-BE49-F238E27FC236}">
                <a16:creationId xmlns:a16="http://schemas.microsoft.com/office/drawing/2014/main" id="{24A81044-42C6-432C-9764-86A3FEBA8BB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6EC9D6B0-CCAD-4230-8C54-781E769F8F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AE994B0-AAF9-48A1-B263-0D7C9B7427C3}"/>
              </a:ext>
            </a:extLst>
          </p:cNvPr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  <a:effectLst/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Health &amp; Safety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F440597-434B-4CB2-A580-DE76D78DBE5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FBEFBD8-430C-4707-8363-A9D061E3774A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4635146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GSO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07E6FD71-7FD8-4F9D-BF93-20ACCC781B46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1325592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1" imgH="423" progId="TCLayout.ActiveDocument.1">
                  <p:embed/>
                </p:oleObj>
              </mc:Choice>
              <mc:Fallback>
                <p:oleObj name="think-cell Slide" r:id="rId3" imgW="421" imgH="423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07E6FD71-7FD8-4F9D-BF93-20ACCC781B4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2BA18646-6C9F-4E24-8320-A15ACE62DF8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D454D26-80A7-43CA-869F-034C36C6FE7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1322C09-D45B-4DA8-B2FB-36CCCE2A76E9}"/>
              </a:ext>
            </a:extLst>
          </p:cNvPr>
          <p:cNvSpPr/>
          <p:nvPr/>
        </p:nvSpPr>
        <p:spPr>
          <a:xfrm>
            <a:off x="10604500" y="3027964"/>
            <a:ext cx="147190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rPr>
              <a:t>Hercules Towers, Spain</a:t>
            </a:r>
            <a:endParaRPr lang="en-GB" sz="600" kern="1200" dirty="0">
              <a:solidFill>
                <a:schemeClr val="tx2"/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60C6543-E93E-4BEA-BA47-85D21E3F237D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EAF872C-27BB-4554-87BC-C35482CA382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F4487BD1-4042-4D65-872E-DB93BFD5582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22" name="Text Placeholder 15">
            <a:extLst>
              <a:ext uri="{FF2B5EF4-FFF2-40B4-BE49-F238E27FC236}">
                <a16:creationId xmlns:a16="http://schemas.microsoft.com/office/drawing/2014/main" id="{FE1F258C-A6CF-4BD3-A4DA-95B091E347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tx2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dark blue)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CCEC798-25DB-4491-9BFF-9FA1B60BFE24}"/>
              </a:ext>
            </a:extLst>
          </p:cNvPr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tx2"/>
                </a:solidFill>
                <a:latin typeface="+mj-lt"/>
                <a:ea typeface="Tahoma" charset="0"/>
                <a:cs typeface="Tahoma" charset="0"/>
              </a:rPr>
              <a:t>GSO</a:t>
            </a:r>
            <a:endParaRPr lang="en-GB" sz="1600" kern="1200" dirty="0">
              <a:solidFill>
                <a:schemeClr val="tx2"/>
              </a:solidFill>
              <a:latin typeface="+mj-lt"/>
              <a:ea typeface="Tahoma" charset="0"/>
              <a:cs typeface="Tahoma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C8321B1-D5EF-4403-A20B-A0F3E7FC57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2093" y="6251742"/>
            <a:ext cx="1313470" cy="63226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61DD449-A3E9-43E3-890A-283B326245A4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55138698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rp. Comms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>
            <a:extLst>
              <a:ext uri="{FF2B5EF4-FFF2-40B4-BE49-F238E27FC236}">
                <a16:creationId xmlns:a16="http://schemas.microsoft.com/office/drawing/2014/main" id="{E0DA77A3-A251-49D4-8BF7-62F1007488EE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0226847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1" imgH="423" progId="TCLayout.ActiveDocument.1">
                  <p:embed/>
                </p:oleObj>
              </mc:Choice>
              <mc:Fallback>
                <p:oleObj name="think-cell Slide" r:id="rId3" imgW="421" imgH="423" progId="TCLayout.ActiveDocument.1">
                  <p:embed/>
                  <p:pic>
                    <p:nvPicPr>
                      <p:cNvPr id="6" name="Object 5" hidden="1">
                        <a:extLst>
                          <a:ext uri="{FF2B5EF4-FFF2-40B4-BE49-F238E27FC236}">
                            <a16:creationId xmlns:a16="http://schemas.microsoft.com/office/drawing/2014/main" id="{E0DA77A3-A251-49D4-8BF7-62F1007488E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F92A5D3A-517B-4CBD-8F7A-C79403B019FC}"/>
              </a:ext>
            </a:extLst>
          </p:cNvPr>
          <p:cNvSpPr/>
          <p:nvPr/>
        </p:nvSpPr>
        <p:spPr>
          <a:xfrm>
            <a:off x="0" y="2381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3D84F07-CBBD-414E-BA08-AD5D9A43E27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AE6FD63-81CA-4CFB-B890-D673FC430F6C}"/>
              </a:ext>
            </a:extLst>
          </p:cNvPr>
          <p:cNvSpPr/>
          <p:nvPr/>
        </p:nvSpPr>
        <p:spPr>
          <a:xfrm>
            <a:off x="10582772" y="3027963"/>
            <a:ext cx="149363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bg1">
                    <a:lumMod val="65000"/>
                  </a:schemeClr>
                </a:solidFill>
                <a:latin typeface="+mj-lt"/>
                <a:ea typeface="Tahoma" charset="0"/>
                <a:cs typeface="Tahoma" charset="0"/>
              </a:rPr>
              <a:t>Torre Reforma, Mexico</a:t>
            </a:r>
            <a:endParaRPr lang="en-GB" sz="600" kern="1200" dirty="0">
              <a:solidFill>
                <a:schemeClr val="bg1">
                  <a:lumMod val="65000"/>
                </a:schemeClr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6187102-C38F-4A79-8D48-FA79AC0C4CA1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Corp. Comms &amp; Public Affairs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51F508B-A862-40B1-8B36-F4CC43B396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551" y="6250804"/>
            <a:ext cx="1313470" cy="63226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A4F112A-359B-4361-BDC9-201557F62AC2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810440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MO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F3987074-8074-4657-A07E-1260F30C59D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8888890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1" imgH="423" progId="TCLayout.ActiveDocument.1">
                  <p:embed/>
                </p:oleObj>
              </mc:Choice>
              <mc:Fallback>
                <p:oleObj name="think-cell Slide" r:id="rId3" imgW="421" imgH="423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F3987074-8074-4657-A07E-1260F30C59D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B523D8F9-D71B-4406-BDF5-11DF4566F1A4}"/>
              </a:ext>
            </a:extLst>
          </p:cNvPr>
          <p:cNvSpPr/>
          <p:nvPr/>
        </p:nvSpPr>
        <p:spPr>
          <a:xfrm>
            <a:off x="0" y="14068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8C5F6E4-5CF6-412B-98BC-BFAB25A35E9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3204165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BA4F6E8-6DDC-454F-812A-17B4C5EE6F29}"/>
              </a:ext>
            </a:extLst>
          </p:cNvPr>
          <p:cNvSpPr/>
          <p:nvPr/>
        </p:nvSpPr>
        <p:spPr>
          <a:xfrm>
            <a:off x="10249470" y="3027963"/>
            <a:ext cx="1826940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600" kern="1200" baseline="0" dirty="0">
                <a:solidFill>
                  <a:schemeClr val="bg1">
                    <a:lumMod val="65000"/>
                  </a:schemeClr>
                </a:solidFill>
                <a:latin typeface="+mn-lt"/>
                <a:ea typeface="Tahoma" charset="0"/>
                <a:cs typeface="Tahoma" charset="0"/>
              </a:rPr>
              <a:t>Therapeutic pools, Puerto Rico</a:t>
            </a:r>
            <a:endParaRPr lang="en-GB" sz="600" kern="1200" dirty="0">
              <a:solidFill>
                <a:schemeClr val="bg1">
                  <a:lumMod val="65000"/>
                </a:schemeClr>
              </a:solidFill>
              <a:latin typeface="+mn-lt"/>
              <a:ea typeface="Tahoma" charset="0"/>
              <a:cs typeface="Tahoma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037BA7-5428-46C1-A0D9-8248920BD9BE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Date (Century Gothic 12, light gray)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/>
                </a:solidFill>
                <a:latin typeface="+mj-lt"/>
                <a:ea typeface="Tahoma" charset="0"/>
                <a:cs typeface="Tahoma" charset="0"/>
              </a:rPr>
              <a:t>VMO</a:t>
            </a:r>
            <a:endParaRPr lang="en-GB" sz="1600" kern="1200" dirty="0">
              <a:solidFill>
                <a:schemeClr val="bg1"/>
              </a:solidFill>
              <a:latin typeface="+mj-lt"/>
              <a:ea typeface="Tahoma" charset="0"/>
              <a:cs typeface="Tahoma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51F508B-A862-40B1-8B36-F4CC43B396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551" y="6250804"/>
            <a:ext cx="1313470" cy="63226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CCD93D2-7DC3-4747-9527-DDEA03E2529E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601191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pply Chain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F3987074-8074-4657-A07E-1260F30C59D9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6478741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421" imgH="423" progId="TCLayout.ActiveDocument.1">
                  <p:embed/>
                </p:oleObj>
              </mc:Choice>
              <mc:Fallback>
                <p:oleObj name="think-cell Slide" r:id="rId3" imgW="421" imgH="423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F3987074-8074-4657-A07E-1260F30C59D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B523D8F9-D71B-4406-BDF5-11DF4566F1A4}"/>
              </a:ext>
            </a:extLst>
          </p:cNvPr>
          <p:cNvSpPr/>
          <p:nvPr/>
        </p:nvSpPr>
        <p:spPr>
          <a:xfrm>
            <a:off x="0" y="14068"/>
            <a:ext cx="12192000" cy="685800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25600" y="3603600"/>
            <a:ext cx="10155600" cy="450000"/>
          </a:xfrm>
        </p:spPr>
        <p:txBody>
          <a:bodyPr anchor="ctr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1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Main Title (Century Gothic 28,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525462" y="4071600"/>
            <a:ext cx="10155600" cy="313200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sz="2000" b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345FB8"/>
              </a:buClr>
              <a:buSzPct val="130000"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Subtitle (Century Gothic 20, dark blue)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51F508B-A862-40B1-8B36-F4CC43B396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551" y="6250804"/>
            <a:ext cx="1313470" cy="63226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26FC8B0-6D0E-4803-BA33-C94F0E76E449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2A9B0EC-BD11-451C-A903-360F519F362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" y="0"/>
            <a:ext cx="12191989" cy="3204161"/>
          </a:xfrm>
          <a:prstGeom prst="rect">
            <a:avLst/>
          </a:prstGeom>
        </p:spPr>
      </p:pic>
      <p:sp>
        <p:nvSpPr>
          <p:cNvPr id="22" name="Text Placeholder 15">
            <a:extLst>
              <a:ext uri="{FF2B5EF4-FFF2-40B4-BE49-F238E27FC236}">
                <a16:creationId xmlns:a16="http://schemas.microsoft.com/office/drawing/2014/main" id="{487330E9-6FF5-426A-A1FE-49B4163BF2C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47792" y="393907"/>
            <a:ext cx="5671930" cy="220532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defRPr sz="1200" b="0" baseline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/>
              <a:t>Date (Century Gothic 12, dark blue)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C97A8E5-ECF3-4894-A19E-A97CF5B58B53}"/>
              </a:ext>
            </a:extLst>
          </p:cNvPr>
          <p:cNvSpPr/>
          <p:nvPr/>
        </p:nvSpPr>
        <p:spPr>
          <a:xfrm>
            <a:off x="6347792" y="142147"/>
            <a:ext cx="5671930" cy="246221"/>
          </a:xfrm>
          <a:prstGeom prst="rect">
            <a:avLst/>
          </a:prstGeom>
        </p:spPr>
        <p:txBody>
          <a:bodyPr wrap="square" tIns="0" bIns="0">
            <a:spAutoFit/>
          </a:bodyPr>
          <a:lstStyle/>
          <a:p>
            <a:pPr algn="r"/>
            <a:r>
              <a:rPr lang="en-US" sz="1600" kern="12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charset="0"/>
                <a:cs typeface="Tahoma" charset="0"/>
              </a:rPr>
              <a:t>Supply Chain</a:t>
            </a:r>
            <a:endParaRPr lang="en-GB" sz="1600" kern="1200" dirty="0">
              <a:solidFill>
                <a:schemeClr val="bg1">
                  <a:lumMod val="95000"/>
                </a:schemeClr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F4A5376-7BBB-44B6-9DD1-EB7D96070879}"/>
              </a:ext>
            </a:extLst>
          </p:cNvPr>
          <p:cNvSpPr/>
          <p:nvPr/>
        </p:nvSpPr>
        <p:spPr>
          <a:xfrm>
            <a:off x="10269416" y="3027964"/>
            <a:ext cx="1806994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n-US" sz="6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Roberto G. </a:t>
            </a:r>
            <a:r>
              <a:rPr lang="en-US" sz="600" baseline="0" dirty="0" err="1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Sada</a:t>
            </a:r>
            <a:r>
              <a:rPr lang="en-US" sz="600" baseline="0" dirty="0">
                <a:solidFill>
                  <a:schemeClr val="bg1">
                    <a:lumMod val="75000"/>
                  </a:schemeClr>
                </a:solidFill>
                <a:latin typeface="+mj-lt"/>
                <a:ea typeface="Tahoma" charset="0"/>
                <a:cs typeface="Tahoma" charset="0"/>
              </a:rPr>
              <a:t> Center, Mexico</a:t>
            </a:r>
            <a:endParaRPr lang="en-GB" sz="600" baseline="0" dirty="0">
              <a:solidFill>
                <a:schemeClr val="bg1">
                  <a:lumMod val="75000"/>
                </a:schemeClr>
              </a:solidFill>
              <a:latin typeface="+mj-lt"/>
              <a:ea typeface="Tahoma" charset="0"/>
              <a:cs typeface="Tahoma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037BA7-5428-46C1-A0D9-8248920BD9BE}"/>
              </a:ext>
            </a:extLst>
          </p:cNvPr>
          <p:cNvSpPr/>
          <p:nvPr/>
        </p:nvSpPr>
        <p:spPr>
          <a:xfrm>
            <a:off x="-600" y="3180457"/>
            <a:ext cx="12193200" cy="84195"/>
          </a:xfrm>
          <a:prstGeom prst="rect">
            <a:avLst/>
          </a:prstGeom>
          <a:gradFill flip="none" rotWithShape="1">
            <a:gsLst>
              <a:gs pos="100000">
                <a:srgbClr val="1B4561"/>
              </a:gs>
              <a:gs pos="0">
                <a:srgbClr val="377C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22390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85117CB7-C50B-4609-8E1F-AEF009D70B7E}"/>
              </a:ext>
            </a:extLst>
          </p:cNvPr>
          <p:cNvGraphicFramePr>
            <a:graphicFrameLocks noChangeAspect="1"/>
          </p:cNvGraphicFramePr>
          <p:nvPr>
            <p:custDataLst>
              <p:tags r:id="rId22"/>
            </p:custDataLst>
            <p:extLst>
              <p:ext uri="{D42A27DB-BD31-4B8C-83A1-F6EECF244321}">
                <p14:modId xmlns:p14="http://schemas.microsoft.com/office/powerpoint/2010/main" val="343766154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23" imgW="421" imgH="423" progId="TCLayout.ActiveDocument.1">
                  <p:embed/>
                </p:oleObj>
              </mc:Choice>
              <mc:Fallback>
                <p:oleObj name="think-cell Slide" r:id="rId23" imgW="421" imgH="423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85117CB7-C50B-4609-8E1F-AEF009D70B7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0" y="6606294"/>
            <a:ext cx="12192000" cy="254975"/>
          </a:xfrm>
          <a:prstGeom prst="rect">
            <a:avLst/>
          </a:prstGeom>
          <a:gradFill>
            <a:gsLst>
              <a:gs pos="0">
                <a:srgbClr val="202C44"/>
              </a:gs>
              <a:gs pos="100000">
                <a:srgbClr val="4E5C79"/>
              </a:gs>
            </a:gsLst>
            <a:lin ang="0" scaled="0"/>
          </a:gradFill>
          <a:ln w="63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8A95AC"/>
              </a:solidFill>
              <a:effectLst/>
              <a:uLnTx/>
              <a:uFillTx/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2461" y="6654800"/>
            <a:ext cx="592087" cy="15507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1475" y="188913"/>
            <a:ext cx="11412537" cy="10530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Title (Century Gothic 24, dark blue </a:t>
            </a:r>
            <a:r>
              <a:rPr lang="mr-IN" dirty="0"/>
              <a:t>–</a:t>
            </a:r>
            <a:r>
              <a:rPr lang="en-US" dirty="0"/>
              <a:t> bold)</a:t>
            </a:r>
          </a:p>
        </p:txBody>
      </p:sp>
      <p:sp>
        <p:nvSpPr>
          <p:cNvPr id="15" name="Parallelogram 14"/>
          <p:cNvSpPr/>
          <p:nvPr/>
        </p:nvSpPr>
        <p:spPr>
          <a:xfrm rot="10800000">
            <a:off x="11810009" y="6606286"/>
            <a:ext cx="381989" cy="254979"/>
          </a:xfrm>
          <a:prstGeom prst="parallelogram">
            <a:avLst>
              <a:gd name="adj" fmla="val 43629"/>
            </a:avLst>
          </a:prstGeom>
          <a:solidFill>
            <a:srgbClr val="202C4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 rot="10800000">
            <a:off x="11979143" y="6606284"/>
            <a:ext cx="212850" cy="254980"/>
          </a:xfrm>
          <a:prstGeom prst="rect">
            <a:avLst/>
          </a:prstGeom>
          <a:solidFill>
            <a:srgbClr val="202C4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idx="1"/>
          </p:nvPr>
        </p:nvSpPr>
        <p:spPr>
          <a:xfrm>
            <a:off x="381599" y="1436400"/>
            <a:ext cx="11402413" cy="4582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Main Text (Century Gothic 14, black)</a:t>
            </a:r>
          </a:p>
          <a:p>
            <a:pPr lvl="1"/>
            <a:r>
              <a:rPr lang="en-US" dirty="0"/>
              <a:t>Level 1 Bullet (Century Gothic 14, black </a:t>
            </a:r>
            <a:r>
              <a:rPr lang="mr-IN" dirty="0"/>
              <a:t>–</a:t>
            </a:r>
            <a:r>
              <a:rPr lang="en-US" dirty="0"/>
              <a:t> mid blue bullet)</a:t>
            </a:r>
          </a:p>
          <a:p>
            <a:pPr lvl="2"/>
            <a:r>
              <a:rPr lang="en-US" dirty="0"/>
              <a:t>Level 2 Bullet (Century Gothic 14, black </a:t>
            </a:r>
            <a:r>
              <a:rPr lang="mr-IN" dirty="0"/>
              <a:t>–</a:t>
            </a:r>
            <a:r>
              <a:rPr lang="en-US" dirty="0"/>
              <a:t> mid blue double arrow)</a:t>
            </a:r>
          </a:p>
          <a:p>
            <a:pPr lvl="3"/>
            <a:r>
              <a:rPr lang="en-US" dirty="0"/>
              <a:t>Level 3 Bullet (Century Gothic 12, black </a:t>
            </a:r>
            <a:r>
              <a:rPr lang="mr-IN" dirty="0"/>
              <a:t>–</a:t>
            </a:r>
            <a:r>
              <a:rPr lang="en-US" dirty="0"/>
              <a:t> mid blue circle bullet)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15253" y="6618980"/>
            <a:ext cx="673100" cy="224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A412D38-D103-C04D-8AAB-EF7259E3EBC4}" type="slidenum">
              <a:rPr lang="en-US" sz="860" smtClean="0">
                <a:solidFill>
                  <a:schemeClr val="bg1"/>
                </a:solidFill>
              </a:rPr>
              <a:pPr algn="ctr"/>
              <a:t>‹#›</a:t>
            </a:fld>
            <a:endParaRPr lang="en-US" sz="86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F32ED0-B0B3-4F36-A5EE-6F37D6F26A5B}"/>
              </a:ext>
            </a:extLst>
          </p:cNvPr>
          <p:cNvSpPr txBox="1"/>
          <p:nvPr/>
        </p:nvSpPr>
        <p:spPr>
          <a:xfrm>
            <a:off x="0" y="6654800"/>
            <a:ext cx="48895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" dirty="0">
                <a:solidFill>
                  <a:srgbClr val="8A95AC"/>
                </a:solidFill>
                <a:latin typeface="+mn-lt"/>
              </a:rPr>
              <a:t>Copyright © 2021 CEMEX Innovation Holding Ltd., Switzerland.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308235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marL="0" marR="0" indent="0" algn="l" defTabSz="914400" rtl="0" eaLnBrk="1" fontAlgn="auto" latinLnBrk="0" hangingPunct="1">
        <a:lnSpc>
          <a:spcPct val="100000"/>
        </a:lnSpc>
        <a:spcBef>
          <a:spcPct val="0"/>
        </a:spcBef>
        <a:spcAft>
          <a:spcPts val="300"/>
        </a:spcAft>
        <a:buClrTx/>
        <a:buSzTx/>
        <a:buFontTx/>
        <a:buNone/>
        <a:tabLst/>
        <a:defRPr sz="2400" b="1" kern="1200" baseline="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345FB8"/>
        </a:buClr>
        <a:buSzPct val="130000"/>
        <a:buFont typeface="Arial" panose="020B0604020202020204" pitchFamily="34" charset="0"/>
        <a:buNone/>
        <a:tabLst/>
        <a:defRPr sz="1400" b="1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00050" marR="0" indent="-285750" algn="l" defTabSz="914400" rtl="0" eaLnBrk="1" fontAlgn="auto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345FB8"/>
        </a:buClr>
        <a:buSzPct val="130000"/>
        <a:buFont typeface="Arial" panose="020B0604020202020204" pitchFamily="34" charset="0"/>
        <a:buChar char="•"/>
        <a:tabLst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622300" marR="0" indent="-266700" algn="l" defTabSz="914400" rtl="0" eaLnBrk="1" fontAlgn="auto" latinLnBrk="0" hangingPunct="1">
        <a:lnSpc>
          <a:spcPct val="100000"/>
        </a:lnSpc>
        <a:spcBef>
          <a:spcPts val="300"/>
        </a:spcBef>
        <a:spcAft>
          <a:spcPts val="600"/>
        </a:spcAft>
        <a:buClr>
          <a:srgbClr val="345FB8"/>
        </a:buClr>
        <a:buSzPct val="100000"/>
        <a:buFont typeface="Tahoma" panose="020B0604030504040204" pitchFamily="34" charset="0"/>
        <a:buChar char="»"/>
        <a:tabLst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901700" marR="0" indent="-279400" algn="l" defTabSz="914400" rtl="0" eaLnBrk="1" fontAlgn="auto" latinLnBrk="0" hangingPunct="1">
        <a:lnSpc>
          <a:spcPct val="100000"/>
        </a:lnSpc>
        <a:spcBef>
          <a:spcPts val="300"/>
        </a:spcBef>
        <a:spcAft>
          <a:spcPts val="0"/>
        </a:spcAft>
        <a:buClr>
          <a:srgbClr val="345FB8"/>
        </a:buClr>
        <a:buSzTx/>
        <a:buFont typeface="Courier New" panose="02070309020205020404" pitchFamily="49" charset="0"/>
        <a:buChar char="o"/>
        <a:tabLst>
          <a:tab pos="3313113" algn="l"/>
        </a:tabLst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19">
          <p15:clr>
            <a:srgbClr val="F26B43"/>
          </p15:clr>
        </p15:guide>
        <p15:guide id="2" pos="234">
          <p15:clr>
            <a:srgbClr val="F26B43"/>
          </p15:clr>
        </p15:guide>
        <p15:guide id="3" orient="horz" pos="3793">
          <p15:clr>
            <a:srgbClr val="F26B43"/>
          </p15:clr>
        </p15:guide>
        <p15:guide id="4" pos="742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slide" Target="slide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BD120-3A6C-2B25-B742-BF657FB64C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Flourishing concrete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7150F5-6B93-36C1-DB99-9C35BF7BF79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September 2022</a:t>
            </a:r>
          </a:p>
        </p:txBody>
      </p:sp>
    </p:spTree>
    <p:extLst>
      <p:ext uri="{BB962C8B-B14F-4D97-AF65-F5344CB8AC3E}">
        <p14:creationId xmlns:p14="http://schemas.microsoft.com/office/powerpoint/2010/main" val="2154612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Box 86">
            <a:extLst>
              <a:ext uri="{FF2B5EF4-FFF2-40B4-BE49-F238E27FC236}">
                <a16:creationId xmlns:a16="http://schemas.microsoft.com/office/drawing/2014/main" id="{CDB4980A-2593-4E68-B94A-9F4BC027DF5F}"/>
              </a:ext>
            </a:extLst>
          </p:cNvPr>
          <p:cNvSpPr txBox="1"/>
          <p:nvPr/>
        </p:nvSpPr>
        <p:spPr>
          <a:xfrm>
            <a:off x="7047012" y="5063385"/>
            <a:ext cx="2943290" cy="369332"/>
          </a:xfrm>
          <a:prstGeom prst="rect">
            <a:avLst/>
          </a:prstGeom>
          <a:solidFill>
            <a:srgbClr val="FFFFFF">
              <a:alpha val="43922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Green Wall ( Video) </a:t>
            </a:r>
          </a:p>
        </p:txBody>
      </p:sp>
      <p:sp>
        <p:nvSpPr>
          <p:cNvPr id="89" name="Title 2">
            <a:extLst>
              <a:ext uri="{FF2B5EF4-FFF2-40B4-BE49-F238E27FC236}">
                <a16:creationId xmlns:a16="http://schemas.microsoft.com/office/drawing/2014/main" id="{3878A205-8A77-46C5-999B-A637FEE74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09" y="119390"/>
            <a:ext cx="10515600" cy="554604"/>
          </a:xfrm>
        </p:spPr>
        <p:txBody>
          <a:bodyPr anchor="t">
            <a:normAutofit/>
          </a:bodyPr>
          <a:lstStyle/>
          <a:p>
            <a:pPr defTabSz="1161105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286" b="1" dirty="0">
                <a:solidFill>
                  <a:srgbClr val="577C96"/>
                </a:solidFill>
                <a:latin typeface="Arial"/>
                <a:ea typeface="+mn-ea"/>
                <a:cs typeface="Arial" pitchFamily="34" charset="0"/>
              </a:rPr>
              <a:t>FLOURISHING CONCRETE : Concept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6F922D9F-56BD-4022-B6F1-ED86F5FD2FEA}"/>
              </a:ext>
            </a:extLst>
          </p:cNvPr>
          <p:cNvSpPr/>
          <p:nvPr/>
        </p:nvSpPr>
        <p:spPr>
          <a:xfrm>
            <a:off x="97108" y="621262"/>
            <a:ext cx="119977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spc="-30" dirty="0">
                <a:latin typeface="Arial" pitchFamily="34" charset="0"/>
                <a:cs typeface="Arial" pitchFamily="34" charset="0"/>
              </a:rPr>
              <a:t>Growing substrate and green infrastructure solutions: using porous concrete for controlled plant growth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6BD3B9E1-BDA8-4AC0-A242-E05BED764BFD}"/>
              </a:ext>
            </a:extLst>
          </p:cNvPr>
          <p:cNvSpPr txBox="1"/>
          <p:nvPr/>
        </p:nvSpPr>
        <p:spPr>
          <a:xfrm>
            <a:off x="1320884" y="5063385"/>
            <a:ext cx="5082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Mineral  Growing Substrate</a:t>
            </a:r>
          </a:p>
        </p:txBody>
      </p:sp>
      <p:pic>
        <p:nvPicPr>
          <p:cNvPr id="92" name="Picture 91" descr="A close up of a piece of cake on a plate&#10;&#10;Description automatically generated">
            <a:extLst>
              <a:ext uri="{FF2B5EF4-FFF2-40B4-BE49-F238E27FC236}">
                <a16:creationId xmlns:a16="http://schemas.microsoft.com/office/drawing/2014/main" id="{5E878D05-2744-43FA-8628-E3B1175192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2193" y="1665186"/>
            <a:ext cx="4800012" cy="33236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12DA64-D102-6176-2055-1B527C96C5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8626" y="1665186"/>
            <a:ext cx="4274083" cy="3323679"/>
          </a:xfrm>
          <a:prstGeom prst="rect">
            <a:avLst/>
          </a:prstGeom>
        </p:spPr>
      </p:pic>
      <p:sp>
        <p:nvSpPr>
          <p:cNvPr id="7" name="Action Button: Go Forward or Next 6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23370BE6-9A12-9160-C75B-6F86D7CEB7C5}"/>
              </a:ext>
            </a:extLst>
          </p:cNvPr>
          <p:cNvSpPr/>
          <p:nvPr/>
        </p:nvSpPr>
        <p:spPr>
          <a:xfrm>
            <a:off x="9819093" y="5102172"/>
            <a:ext cx="403378" cy="291757"/>
          </a:xfrm>
          <a:prstGeom prst="actionButtonForwardNex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2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Box 86">
            <a:extLst>
              <a:ext uri="{FF2B5EF4-FFF2-40B4-BE49-F238E27FC236}">
                <a16:creationId xmlns:a16="http://schemas.microsoft.com/office/drawing/2014/main" id="{CDB4980A-2593-4E68-B94A-9F4BC027DF5F}"/>
              </a:ext>
            </a:extLst>
          </p:cNvPr>
          <p:cNvSpPr txBox="1"/>
          <p:nvPr/>
        </p:nvSpPr>
        <p:spPr>
          <a:xfrm>
            <a:off x="7047012" y="5063385"/>
            <a:ext cx="2943290" cy="369332"/>
          </a:xfrm>
          <a:prstGeom prst="rect">
            <a:avLst/>
          </a:prstGeom>
          <a:solidFill>
            <a:srgbClr val="FFFFFF">
              <a:alpha val="43922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Green Wall ( Video) </a:t>
            </a:r>
          </a:p>
        </p:txBody>
      </p:sp>
      <p:sp>
        <p:nvSpPr>
          <p:cNvPr id="89" name="Title 2">
            <a:extLst>
              <a:ext uri="{FF2B5EF4-FFF2-40B4-BE49-F238E27FC236}">
                <a16:creationId xmlns:a16="http://schemas.microsoft.com/office/drawing/2014/main" id="{3878A205-8A77-46C5-999B-A637FEE74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09" y="119390"/>
            <a:ext cx="10515600" cy="554604"/>
          </a:xfrm>
        </p:spPr>
        <p:txBody>
          <a:bodyPr anchor="t">
            <a:normAutofit/>
          </a:bodyPr>
          <a:lstStyle/>
          <a:p>
            <a:pPr defTabSz="1161105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286" b="1" dirty="0">
                <a:solidFill>
                  <a:srgbClr val="577C96"/>
                </a:solidFill>
                <a:latin typeface="Arial"/>
                <a:ea typeface="+mn-ea"/>
                <a:cs typeface="Arial" pitchFamily="34" charset="0"/>
              </a:rPr>
              <a:t>FLOURISHING CONCRETE : Concept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6F922D9F-56BD-4022-B6F1-ED86F5FD2FEA}"/>
              </a:ext>
            </a:extLst>
          </p:cNvPr>
          <p:cNvSpPr/>
          <p:nvPr/>
        </p:nvSpPr>
        <p:spPr>
          <a:xfrm>
            <a:off x="97108" y="621262"/>
            <a:ext cx="119977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spc="-30" dirty="0">
                <a:latin typeface="Arial" pitchFamily="34" charset="0"/>
                <a:cs typeface="Arial" pitchFamily="34" charset="0"/>
              </a:rPr>
              <a:t>Growing substrate and green infrastructure solutions: using porous concrete for controlled plant growth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6BD3B9E1-BDA8-4AC0-A242-E05BED764BFD}"/>
              </a:ext>
            </a:extLst>
          </p:cNvPr>
          <p:cNvSpPr txBox="1"/>
          <p:nvPr/>
        </p:nvSpPr>
        <p:spPr>
          <a:xfrm>
            <a:off x="1320884" y="5063385"/>
            <a:ext cx="5082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Mineral  Growing Substrate</a:t>
            </a:r>
          </a:p>
        </p:txBody>
      </p:sp>
      <p:pic>
        <p:nvPicPr>
          <p:cNvPr id="92" name="Picture 91" descr="A close up of a piece of cake on a plate&#10;&#10;Description automatically generated">
            <a:extLst>
              <a:ext uri="{FF2B5EF4-FFF2-40B4-BE49-F238E27FC236}">
                <a16:creationId xmlns:a16="http://schemas.microsoft.com/office/drawing/2014/main" id="{5E878D05-2744-43FA-8628-E3B1175192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2193" y="1665186"/>
            <a:ext cx="4800012" cy="33236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12DA64-D102-6176-2055-1B527C96C5A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8626" y="1665186"/>
            <a:ext cx="4274083" cy="332367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F9CE6CA-2E45-761F-8B22-5B3572E3531A}"/>
              </a:ext>
            </a:extLst>
          </p:cNvPr>
          <p:cNvSpPr/>
          <p:nvPr/>
        </p:nvSpPr>
        <p:spPr>
          <a:xfrm>
            <a:off x="589280" y="1280160"/>
            <a:ext cx="11074400" cy="4622800"/>
          </a:xfrm>
          <a:prstGeom prst="rect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G_6625">
            <a:hlinkClick r:id="" action="ppaction://media"/>
            <a:extLst>
              <a:ext uri="{FF2B5EF4-FFF2-40B4-BE49-F238E27FC236}">
                <a16:creationId xmlns:a16="http://schemas.microsoft.com/office/drawing/2014/main" id="{0010860D-3E0C-C935-0AE4-788F84E76BE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511896" y="1079843"/>
            <a:ext cx="2968289" cy="5276959"/>
          </a:xfrm>
          <a:prstGeom prst="rect">
            <a:avLst/>
          </a:prstGeom>
        </p:spPr>
      </p:pic>
      <p:sp>
        <p:nvSpPr>
          <p:cNvPr id="4" name="Action Button: Go Forward or Next 3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7EF685C8-9E85-3472-5014-57EC713FE6E1}"/>
              </a:ext>
            </a:extLst>
          </p:cNvPr>
          <p:cNvSpPr/>
          <p:nvPr/>
        </p:nvSpPr>
        <p:spPr>
          <a:xfrm>
            <a:off x="11461991" y="6103277"/>
            <a:ext cx="403378" cy="291757"/>
          </a:xfrm>
          <a:prstGeom prst="actionButtonForwardNex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292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 mute="1">
                <p:cTn id="12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3593FD2-D333-318C-4816-627C5E70C2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13183" y="1430913"/>
            <a:ext cx="3825889" cy="319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586D3B-58F1-1E12-7DEC-CD116FF67372}"/>
              </a:ext>
            </a:extLst>
          </p:cNvPr>
          <p:cNvSpPr txBox="1"/>
          <p:nvPr/>
        </p:nvSpPr>
        <p:spPr>
          <a:xfrm>
            <a:off x="5017402" y="4709378"/>
            <a:ext cx="1954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Biodiversity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1243D8-8A9C-074F-8540-BB58A7C90650}"/>
              </a:ext>
            </a:extLst>
          </p:cNvPr>
          <p:cNvSpPr txBox="1"/>
          <p:nvPr/>
        </p:nvSpPr>
        <p:spPr>
          <a:xfrm>
            <a:off x="8977499" y="4627047"/>
            <a:ext cx="2200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Air purification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C368A6E-58A3-7829-B2FB-CEF7F34EFB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11" y="1430913"/>
            <a:ext cx="3365629" cy="44875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EDBBFE-588E-60B6-3376-940081708EC2}"/>
              </a:ext>
            </a:extLst>
          </p:cNvPr>
          <p:cNvSpPr txBox="1"/>
          <p:nvPr/>
        </p:nvSpPr>
        <p:spPr>
          <a:xfrm>
            <a:off x="1115962" y="5989538"/>
            <a:ext cx="1954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Crops farming</a:t>
            </a:r>
          </a:p>
        </p:txBody>
      </p:sp>
      <p:pic>
        <p:nvPicPr>
          <p:cNvPr id="10" name="Picture 9" descr="A picture containing outdoor, plant, garden&#10;&#10;Description automatically generated">
            <a:extLst>
              <a:ext uri="{FF2B5EF4-FFF2-40B4-BE49-F238E27FC236}">
                <a16:creationId xmlns:a16="http://schemas.microsoft.com/office/drawing/2014/main" id="{CFBA4D4C-A684-4D9C-2ED7-010430C53CC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3140" y="1438943"/>
            <a:ext cx="4245143" cy="3183857"/>
          </a:xfrm>
          <a:prstGeom prst="rect">
            <a:avLst/>
          </a:prstGeom>
        </p:spPr>
      </p:pic>
      <p:sp>
        <p:nvSpPr>
          <p:cNvPr id="11" name="Title 2">
            <a:extLst>
              <a:ext uri="{FF2B5EF4-FFF2-40B4-BE49-F238E27FC236}">
                <a16:creationId xmlns:a16="http://schemas.microsoft.com/office/drawing/2014/main" id="{0698EEE2-4716-7629-AD01-5CE4052D8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88913"/>
            <a:ext cx="11412538" cy="1052512"/>
          </a:xfrm>
        </p:spPr>
        <p:txBody>
          <a:bodyPr anchor="t">
            <a:normAutofit/>
          </a:bodyPr>
          <a:lstStyle/>
          <a:p>
            <a:pPr defTabSz="1161105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286" b="1" dirty="0">
                <a:solidFill>
                  <a:srgbClr val="577C96"/>
                </a:solidFill>
                <a:latin typeface="Arial"/>
                <a:ea typeface="+mn-ea"/>
                <a:cs typeface="Arial" pitchFamily="34" charset="0"/>
              </a:rPr>
              <a:t>Flourishing concrete : Examples</a:t>
            </a:r>
          </a:p>
        </p:txBody>
      </p:sp>
    </p:spTree>
    <p:extLst>
      <p:ext uri="{BB962C8B-B14F-4D97-AF65-F5344CB8AC3E}">
        <p14:creationId xmlns:p14="http://schemas.microsoft.com/office/powerpoint/2010/main" val="1480332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ombien de CO2 absorbe un arbre ?">
            <a:extLst>
              <a:ext uri="{FF2B5EF4-FFF2-40B4-BE49-F238E27FC236}">
                <a16:creationId xmlns:a16="http://schemas.microsoft.com/office/drawing/2014/main" id="{B0C9D812-5329-4A3A-AC8C-9DC192D755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961602" y="2417269"/>
            <a:ext cx="2173612" cy="130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22C6C08-769B-4495-9CDE-D120473BB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09" y="119390"/>
            <a:ext cx="10515600" cy="554604"/>
          </a:xfrm>
        </p:spPr>
        <p:txBody>
          <a:bodyPr anchor="t">
            <a:normAutofit/>
          </a:bodyPr>
          <a:lstStyle/>
          <a:p>
            <a:pPr defTabSz="1161105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286" b="1" dirty="0">
                <a:solidFill>
                  <a:srgbClr val="577C96"/>
                </a:solidFill>
                <a:latin typeface="Arial"/>
                <a:ea typeface="+mn-ea"/>
                <a:cs typeface="Arial" pitchFamily="34" charset="0"/>
              </a:rPr>
              <a:t>FLOURISHING CONCRETE : prototyping 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F00C3C5-2CD3-40E1-8DE3-1D2ECE53C33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 rot="16200000">
            <a:off x="-887732" y="2914697"/>
            <a:ext cx="4462463" cy="584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1620" dirty="0"/>
              <a:t>REMOVAL OF POLLUTION</a:t>
            </a:r>
            <a:br>
              <a:rPr lang="en-US" sz="1620" dirty="0"/>
            </a:br>
            <a:r>
              <a:rPr lang="en-US" sz="1620" dirty="0">
                <a:solidFill>
                  <a:srgbClr val="C00000"/>
                </a:solidFill>
              </a:rPr>
              <a:t>DIRECT AIR CAPTURE, COOLING, NUTRITION</a:t>
            </a:r>
          </a:p>
        </p:txBody>
      </p:sp>
      <p:pic>
        <p:nvPicPr>
          <p:cNvPr id="7" name="Picture 6" descr="A picture containing outdoor, grass, cement, stone&#10;&#10;Description automatically generated">
            <a:extLst>
              <a:ext uri="{FF2B5EF4-FFF2-40B4-BE49-F238E27FC236}">
                <a16:creationId xmlns:a16="http://schemas.microsoft.com/office/drawing/2014/main" id="{A2A50DA8-E207-468E-9E86-39600D00F7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201" y="1178782"/>
            <a:ext cx="5390984" cy="4043238"/>
          </a:xfrm>
          <a:prstGeom prst="rect">
            <a:avLst/>
          </a:prstGeom>
        </p:spPr>
      </p:pic>
      <p:pic>
        <p:nvPicPr>
          <p:cNvPr id="8" name="Picture 7" descr="A picture containing outdoor, plant, green, garden&#10;&#10;Description automatically generated">
            <a:extLst>
              <a:ext uri="{FF2B5EF4-FFF2-40B4-BE49-F238E27FC236}">
                <a16:creationId xmlns:a16="http://schemas.microsoft.com/office/drawing/2014/main" id="{9EFA980F-2863-46B9-A3E2-9F90422BA4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73011" y="3155035"/>
            <a:ext cx="2739698" cy="2715768"/>
          </a:xfrm>
          <a:prstGeom prst="ellipse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 descr="A picture containing outdoor, car, grass, parked&#10;&#10;Description automatically generated">
            <a:extLst>
              <a:ext uri="{FF2B5EF4-FFF2-40B4-BE49-F238E27FC236}">
                <a16:creationId xmlns:a16="http://schemas.microsoft.com/office/drawing/2014/main" id="{35CDFAC0-6D6F-4525-AB56-5B5960CC8F5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25907" y="270636"/>
            <a:ext cx="2686802" cy="2712499"/>
          </a:xfrm>
          <a:prstGeom prst="ellipse">
            <a:avLst/>
          </a:prstGeom>
          <a:ln>
            <a:solidFill>
              <a:schemeClr val="tx1"/>
            </a:solidFill>
          </a:ln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4717BBF-3A7A-4E93-9BF6-F8A699DBDFC1}"/>
              </a:ext>
            </a:extLst>
          </p:cNvPr>
          <p:cNvCxnSpPr/>
          <p:nvPr/>
        </p:nvCxnSpPr>
        <p:spPr>
          <a:xfrm flipH="1">
            <a:off x="4426226" y="1626887"/>
            <a:ext cx="3446784" cy="9115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349A5AF-E57B-484F-9838-7F267BF541D6}"/>
              </a:ext>
            </a:extLst>
          </p:cNvPr>
          <p:cNvCxnSpPr>
            <a:cxnSpLocks/>
          </p:cNvCxnSpPr>
          <p:nvPr/>
        </p:nvCxnSpPr>
        <p:spPr>
          <a:xfrm flipH="1" flipV="1">
            <a:off x="5159735" y="3656606"/>
            <a:ext cx="2713276" cy="5546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46870E6-342E-4D34-9B86-95B0DB659BE9}"/>
              </a:ext>
            </a:extLst>
          </p:cNvPr>
          <p:cNvCxnSpPr>
            <a:cxnSpLocks/>
          </p:cNvCxnSpPr>
          <p:nvPr/>
        </p:nvCxnSpPr>
        <p:spPr>
          <a:xfrm>
            <a:off x="875636" y="5988173"/>
            <a:ext cx="4977662" cy="0"/>
          </a:xfrm>
          <a:prstGeom prst="straightConnector1">
            <a:avLst/>
          </a:prstGeom>
          <a:ln w="57150"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6805A88-9254-48A8-A8C1-BD496424DB2B}"/>
              </a:ext>
            </a:extLst>
          </p:cNvPr>
          <p:cNvCxnSpPr>
            <a:cxnSpLocks/>
          </p:cNvCxnSpPr>
          <p:nvPr/>
        </p:nvCxnSpPr>
        <p:spPr>
          <a:xfrm>
            <a:off x="5841634" y="5988173"/>
            <a:ext cx="811007" cy="0"/>
          </a:xfrm>
          <a:prstGeom prst="straightConnector1">
            <a:avLst/>
          </a:prstGeom>
          <a:ln w="57150">
            <a:noFill/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309922C-4D51-4904-AFC8-7F55E847465B}"/>
              </a:ext>
            </a:extLst>
          </p:cNvPr>
          <p:cNvCxnSpPr>
            <a:cxnSpLocks/>
          </p:cNvCxnSpPr>
          <p:nvPr/>
        </p:nvCxnSpPr>
        <p:spPr>
          <a:xfrm flipV="1">
            <a:off x="6652641" y="5739884"/>
            <a:ext cx="0" cy="794452"/>
          </a:xfrm>
          <a:prstGeom prst="straightConnector1">
            <a:avLst/>
          </a:prstGeom>
          <a:ln w="19050"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D97764A7-CEC0-4938-8872-D162E437EB46}"/>
              </a:ext>
            </a:extLst>
          </p:cNvPr>
          <p:cNvSpPr/>
          <p:nvPr/>
        </p:nvSpPr>
        <p:spPr>
          <a:xfrm>
            <a:off x="792164" y="6146005"/>
            <a:ext cx="1108360" cy="3744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>
                <a:latin typeface="Arial Narrow" panose="020B0606020202030204" pitchFamily="34" charset="0"/>
              </a:rPr>
              <a:t>Catalog of Green Structures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75B3277-C518-4F38-B2D5-FBC5554925EF}"/>
              </a:ext>
            </a:extLst>
          </p:cNvPr>
          <p:cNvSpPr/>
          <p:nvPr/>
        </p:nvSpPr>
        <p:spPr>
          <a:xfrm>
            <a:off x="1917852" y="6152940"/>
            <a:ext cx="1108360" cy="3744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>
                <a:latin typeface="Arial Narrow" panose="020B0606020202030204" pitchFamily="34" charset="0"/>
              </a:rPr>
              <a:t>Mapping Existing Applications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0B16B5A-BBA6-41D0-B026-2DB580349E9C}"/>
              </a:ext>
            </a:extLst>
          </p:cNvPr>
          <p:cNvSpPr/>
          <p:nvPr/>
        </p:nvSpPr>
        <p:spPr>
          <a:xfrm>
            <a:off x="3046384" y="6157341"/>
            <a:ext cx="1108360" cy="3744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>
                <a:latin typeface="Arial Narrow" panose="020B0606020202030204" pitchFamily="34" charset="0"/>
              </a:rPr>
              <a:t>Market Feasibility &amp; Attractiveness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3BD7599-DBEE-4FB2-B5E7-F791F5E29390}"/>
              </a:ext>
            </a:extLst>
          </p:cNvPr>
          <p:cNvSpPr/>
          <p:nvPr/>
        </p:nvSpPr>
        <p:spPr>
          <a:xfrm>
            <a:off x="4079286" y="6152939"/>
            <a:ext cx="1314927" cy="3744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>
                <a:latin typeface="Arial Narrow" panose="020B0606020202030204" pitchFamily="34" charset="0"/>
              </a:rPr>
              <a:t>Vertical &amp; Horizontal Prototyping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010C971-C191-4B1C-B744-602C691697B5}"/>
              </a:ext>
            </a:extLst>
          </p:cNvPr>
          <p:cNvSpPr/>
          <p:nvPr/>
        </p:nvSpPr>
        <p:spPr>
          <a:xfrm>
            <a:off x="5300599" y="6159593"/>
            <a:ext cx="1108360" cy="3744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100" dirty="0">
                <a:latin typeface="Arial Narrow" panose="020B0606020202030204" pitchFamily="34" charset="0"/>
              </a:rPr>
              <a:t>Upscaling to Green Structure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D381504-93DA-481B-96C0-A473E033DC11}"/>
              </a:ext>
            </a:extLst>
          </p:cNvPr>
          <p:cNvSpPr/>
          <p:nvPr/>
        </p:nvSpPr>
        <p:spPr>
          <a:xfrm>
            <a:off x="6688361" y="6164881"/>
            <a:ext cx="1108360" cy="37446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1100"/>
              </a:lnSpc>
            </a:pPr>
            <a:r>
              <a:rPr lang="en-US" sz="1100">
                <a:latin typeface="Arial Narrow" panose="020B0606020202030204" pitchFamily="34" charset="0"/>
              </a:rPr>
              <a:t>Move to</a:t>
            </a:r>
            <a:br>
              <a:rPr lang="en-US" sz="1100">
                <a:latin typeface="Arial Narrow" panose="020B0606020202030204" pitchFamily="34" charset="0"/>
              </a:rPr>
            </a:br>
            <a:r>
              <a:rPr lang="en-US" sz="1100">
                <a:latin typeface="Arial Narrow" panose="020B0606020202030204" pitchFamily="34" charset="0"/>
              </a:rPr>
              <a:t>PILOT PHASE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4623487-8279-4FC1-B030-DE0EF3A53B88}"/>
              </a:ext>
            </a:extLst>
          </p:cNvPr>
          <p:cNvSpPr/>
          <p:nvPr/>
        </p:nvSpPr>
        <p:spPr>
          <a:xfrm rot="16200000">
            <a:off x="361711" y="6020128"/>
            <a:ext cx="794453" cy="23339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1100"/>
              </a:lnSpc>
            </a:pPr>
            <a:r>
              <a:rPr lang="en-US" sz="1200" b="1" dirty="0">
                <a:latin typeface="Arial Narrow" panose="020B0606020202030204" pitchFamily="34" charset="0"/>
              </a:rPr>
              <a:t>TIMELINE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8848D32-A072-4C2A-8014-97B5449E1874}"/>
              </a:ext>
            </a:extLst>
          </p:cNvPr>
          <p:cNvCxnSpPr>
            <a:cxnSpLocks/>
          </p:cNvCxnSpPr>
          <p:nvPr/>
        </p:nvCxnSpPr>
        <p:spPr>
          <a:xfrm flipV="1">
            <a:off x="6711316" y="5739543"/>
            <a:ext cx="0" cy="794452"/>
          </a:xfrm>
          <a:prstGeom prst="straightConnector1">
            <a:avLst/>
          </a:prstGeom>
          <a:ln w="19050">
            <a:noFill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Down 24">
            <a:extLst>
              <a:ext uri="{FF2B5EF4-FFF2-40B4-BE49-F238E27FC236}">
                <a16:creationId xmlns:a16="http://schemas.microsoft.com/office/drawing/2014/main" id="{6078CBFB-9012-4EE0-A545-4D6D646A6CB2}"/>
              </a:ext>
            </a:extLst>
          </p:cNvPr>
          <p:cNvSpPr/>
          <p:nvPr/>
        </p:nvSpPr>
        <p:spPr>
          <a:xfrm rot="10800000">
            <a:off x="5021709" y="5329361"/>
            <a:ext cx="588441" cy="470218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B3E4403-5B2D-4328-8DE4-D6E13FFFFC8C}"/>
              </a:ext>
            </a:extLst>
          </p:cNvPr>
          <p:cNvCxnSpPr>
            <a:cxnSpLocks/>
          </p:cNvCxnSpPr>
          <p:nvPr/>
        </p:nvCxnSpPr>
        <p:spPr>
          <a:xfrm>
            <a:off x="880966" y="6000180"/>
            <a:ext cx="4977662" cy="0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6912460-B280-4B70-8AF2-D70704644737}"/>
              </a:ext>
            </a:extLst>
          </p:cNvPr>
          <p:cNvCxnSpPr>
            <a:cxnSpLocks/>
          </p:cNvCxnSpPr>
          <p:nvPr/>
        </p:nvCxnSpPr>
        <p:spPr>
          <a:xfrm>
            <a:off x="5846964" y="6000180"/>
            <a:ext cx="811007" cy="0"/>
          </a:xfrm>
          <a:prstGeom prst="straightConnector1">
            <a:avLst/>
          </a:prstGeom>
          <a:ln w="57150">
            <a:solidFill>
              <a:schemeClr val="bg1">
                <a:lumMod val="50000"/>
              </a:schemeClr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5C4F73D-0757-4955-9B12-BE229EA2C34C}"/>
              </a:ext>
            </a:extLst>
          </p:cNvPr>
          <p:cNvCxnSpPr>
            <a:cxnSpLocks/>
          </p:cNvCxnSpPr>
          <p:nvPr/>
        </p:nvCxnSpPr>
        <p:spPr>
          <a:xfrm flipV="1">
            <a:off x="6716646" y="5755453"/>
            <a:ext cx="0" cy="794452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857F65F2-408A-410A-AED6-12E321B6FC01}"/>
              </a:ext>
            </a:extLst>
          </p:cNvPr>
          <p:cNvCxnSpPr>
            <a:cxnSpLocks/>
          </p:cNvCxnSpPr>
          <p:nvPr/>
        </p:nvCxnSpPr>
        <p:spPr>
          <a:xfrm flipV="1">
            <a:off x="6669325" y="5755453"/>
            <a:ext cx="0" cy="794452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4A58B11C-88FF-45AA-8C2B-E36165C95E1E}"/>
              </a:ext>
            </a:extLst>
          </p:cNvPr>
          <p:cNvSpPr/>
          <p:nvPr/>
        </p:nvSpPr>
        <p:spPr>
          <a:xfrm>
            <a:off x="1194564" y="5839237"/>
            <a:ext cx="297873" cy="29787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456B61C-48EF-4592-A921-68539F87ECED}"/>
              </a:ext>
            </a:extLst>
          </p:cNvPr>
          <p:cNvSpPr/>
          <p:nvPr/>
        </p:nvSpPr>
        <p:spPr>
          <a:xfrm>
            <a:off x="2323096" y="5839237"/>
            <a:ext cx="297873" cy="29787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F84B58E-5BBC-4EDA-869A-C5730627117C}"/>
              </a:ext>
            </a:extLst>
          </p:cNvPr>
          <p:cNvSpPr/>
          <p:nvPr/>
        </p:nvSpPr>
        <p:spPr>
          <a:xfrm>
            <a:off x="3451628" y="5839237"/>
            <a:ext cx="297873" cy="29787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1B1B5BD-5E43-43BE-88A1-EE33EF6A1BD1}"/>
              </a:ext>
            </a:extLst>
          </p:cNvPr>
          <p:cNvSpPr/>
          <p:nvPr/>
        </p:nvSpPr>
        <p:spPr>
          <a:xfrm>
            <a:off x="4577995" y="5848412"/>
            <a:ext cx="297873" cy="29787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493AFC1-C4F8-4DCE-96A6-B3BBA47EA592}"/>
              </a:ext>
            </a:extLst>
          </p:cNvPr>
          <p:cNvSpPr/>
          <p:nvPr/>
        </p:nvSpPr>
        <p:spPr>
          <a:xfrm>
            <a:off x="5704362" y="5848412"/>
            <a:ext cx="297873" cy="297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348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D423AC-A9E6-450B-B085-47B7FD9F4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833051"/>
            <a:ext cx="7747000" cy="54459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E56641-85CF-415F-BE43-C144C0CD02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74000" y="1568448"/>
            <a:ext cx="3430498" cy="5905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8E70B5C-48D8-4A16-BE5E-F2D46FF2EB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43774" y="2266952"/>
            <a:ext cx="3324225" cy="590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8467868-F612-4351-AC1C-2B7793787FA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43774" y="2819405"/>
            <a:ext cx="3430498" cy="7366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A7F92A7-14D5-4FAC-A42B-DB85525F9A1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43774" y="3562340"/>
            <a:ext cx="2257426" cy="48261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44F5F8-8450-4229-AD68-BACAE9E86D3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91486" y="4241778"/>
            <a:ext cx="3228799" cy="48261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70F2691-8294-41EE-AB76-471B3C62E3D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46947" y="4899025"/>
            <a:ext cx="3190876" cy="450848"/>
          </a:xfrm>
          <a:prstGeom prst="rect">
            <a:avLst/>
          </a:prstGeom>
        </p:spPr>
      </p:pic>
      <p:sp>
        <p:nvSpPr>
          <p:cNvPr id="22" name="Title 2">
            <a:extLst>
              <a:ext uri="{FF2B5EF4-FFF2-40B4-BE49-F238E27FC236}">
                <a16:creationId xmlns:a16="http://schemas.microsoft.com/office/drawing/2014/main" id="{C5F97A2E-615C-401D-9DC6-01B9F96FE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09" y="119390"/>
            <a:ext cx="10515600" cy="554604"/>
          </a:xfrm>
        </p:spPr>
        <p:txBody>
          <a:bodyPr anchor="t">
            <a:normAutofit/>
          </a:bodyPr>
          <a:lstStyle/>
          <a:p>
            <a:pPr defTabSz="1161105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286" dirty="0">
                <a:solidFill>
                  <a:srgbClr val="577C96"/>
                </a:solidFill>
                <a:latin typeface="Arial"/>
                <a:ea typeface="+mn-ea"/>
                <a:cs typeface="Arial" pitchFamily="34" charset="0"/>
              </a:rPr>
              <a:t>PILOT PROJECT : e</a:t>
            </a:r>
            <a:r>
              <a:rPr lang="en-US" sz="2286" b="1" dirty="0">
                <a:solidFill>
                  <a:srgbClr val="577C96"/>
                </a:solidFill>
                <a:latin typeface="Arial"/>
                <a:ea typeface="+mn-ea"/>
                <a:cs typeface="Arial" pitchFamily="34" charset="0"/>
              </a:rPr>
              <a:t>co system housing module </a:t>
            </a:r>
          </a:p>
        </p:txBody>
      </p:sp>
    </p:spTree>
    <p:extLst>
      <p:ext uri="{BB962C8B-B14F-4D97-AF65-F5344CB8AC3E}">
        <p14:creationId xmlns:p14="http://schemas.microsoft.com/office/powerpoint/2010/main" val="16705369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CEMEX">
  <a:themeElements>
    <a:clrScheme name="CEMEX">
      <a:dk1>
        <a:srgbClr val="000000"/>
      </a:dk1>
      <a:lt1>
        <a:srgbClr val="FFFFFF"/>
      </a:lt1>
      <a:dk2>
        <a:srgbClr val="1E386E"/>
      </a:dk2>
      <a:lt2>
        <a:srgbClr val="345FB8"/>
      </a:lt2>
      <a:accent1>
        <a:srgbClr val="41276C"/>
      </a:accent1>
      <a:accent2>
        <a:srgbClr val="BE223C"/>
      </a:accent2>
      <a:accent3>
        <a:srgbClr val="16A085"/>
      </a:accent3>
      <a:accent4>
        <a:srgbClr val="A8D177"/>
      </a:accent4>
      <a:accent5>
        <a:srgbClr val="FEA045"/>
      </a:accent5>
      <a:accent6>
        <a:srgbClr val="FFD34C"/>
      </a:accent6>
      <a:hlink>
        <a:srgbClr val="003875"/>
      </a:hlink>
      <a:folHlink>
        <a:srgbClr val="3FA9F5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D2C5E8CB-15DE-4302-AA70-429618556857}" vid="{C510C933-477E-413A-8643-02715B695BA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CemexTemplate</Template>
  <TotalTime>1078</TotalTime>
  <Words>112</Words>
  <Application>Microsoft Office PowerPoint</Application>
  <PresentationFormat>Widescreen</PresentationFormat>
  <Paragraphs>24</Paragraphs>
  <Slides>6</Slides>
  <Notes>0</Notes>
  <HiddenSlides>1</HiddenSlides>
  <MMClips>1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Arial Narrow</vt:lpstr>
      <vt:lpstr>Calibri</vt:lpstr>
      <vt:lpstr>Century Gothic</vt:lpstr>
      <vt:lpstr>Courier New</vt:lpstr>
      <vt:lpstr>Tahoma</vt:lpstr>
      <vt:lpstr>Verdana</vt:lpstr>
      <vt:lpstr>CEMEX</vt:lpstr>
      <vt:lpstr>think-cell Slide</vt:lpstr>
      <vt:lpstr>Flourishing concrete</vt:lpstr>
      <vt:lpstr>FLOURISHING CONCRETE : Concept</vt:lpstr>
      <vt:lpstr>FLOURISHING CONCRETE : Concept</vt:lpstr>
      <vt:lpstr>Flourishing concrete : Examples</vt:lpstr>
      <vt:lpstr>FLOURISHING CONCRETE : prototyping </vt:lpstr>
      <vt:lpstr>PILOT PROJECT : eco system housing module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Flourishing concrete : Concept</dc:title>
  <dc:creator>Alexandre Guerini</dc:creator>
  <cp:lastModifiedBy>Alexandre Guerini</cp:lastModifiedBy>
  <cp:revision>1</cp:revision>
  <dcterms:created xsi:type="dcterms:W3CDTF">2021-11-02T17:39:26Z</dcterms:created>
  <dcterms:modified xsi:type="dcterms:W3CDTF">2022-09-27T09:05:12Z</dcterms:modified>
</cp:coreProperties>
</file>