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306" r:id="rId5"/>
    <p:sldId id="411" r:id="rId6"/>
  </p:sldIdLst>
  <p:sldSz cx="9144000" cy="6858000" type="screen4x3"/>
  <p:notesSz cx="6797675" cy="9926638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3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E76"/>
    <a:srgbClr val="2C608B"/>
    <a:srgbClr val="999B9F"/>
    <a:srgbClr val="2C618C"/>
    <a:srgbClr val="ED2F32"/>
    <a:srgbClr val="811A24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6120" autoAdjust="0"/>
  </p:normalViewPr>
  <p:slideViewPr>
    <p:cSldViewPr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  <p:guide orient="horz" pos="331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ego Fernandez" userId="13901998-a5db-4bae-b097-e4dee4a8127b" providerId="ADAL" clId="{B3A4C16D-1CF2-4BE3-A9D1-D1883E0E2222}"/>
    <pc:docChg chg="custSel modSld">
      <pc:chgData name="Diego Fernandez" userId="13901998-a5db-4bae-b097-e4dee4a8127b" providerId="ADAL" clId="{B3A4C16D-1CF2-4BE3-A9D1-D1883E0E2222}" dt="2018-11-22T08:26:34.622" v="1" actId="478"/>
      <pc:docMkLst>
        <pc:docMk/>
      </pc:docMkLst>
      <pc:sldChg chg="delSp modSp">
        <pc:chgData name="Diego Fernandez" userId="13901998-a5db-4bae-b097-e4dee4a8127b" providerId="ADAL" clId="{B3A4C16D-1CF2-4BE3-A9D1-D1883E0E2222}" dt="2018-11-22T08:26:34.622" v="1" actId="478"/>
        <pc:sldMkLst>
          <pc:docMk/>
          <pc:sldMk cId="0" sldId="306"/>
        </pc:sldMkLst>
        <pc:spChg chg="del mod">
          <ac:chgData name="Diego Fernandez" userId="13901998-a5db-4bae-b097-e4dee4a8127b" providerId="ADAL" clId="{B3A4C16D-1CF2-4BE3-A9D1-D1883E0E2222}" dt="2018-11-22T08:26:34.622" v="1" actId="478"/>
          <ac:spMkLst>
            <pc:docMk/>
            <pc:sldMk cId="0" sldId="306"/>
            <ac:spMk id="2" creationId="{00000000-0000-0000-0000-000000000000}"/>
          </ac:spMkLst>
        </pc:spChg>
      </pc:sldChg>
    </pc:docChg>
  </pc:docChgLst>
  <pc:docChgLst>
    <pc:chgData name="Sergio Javelly" userId="c8a41959-c137-4c0d-9189-c8bfea8efd38" providerId="ADAL" clId="{093E7285-B2D0-411C-A13D-C603FC19BE52}"/>
    <pc:docChg chg="delSld">
      <pc:chgData name="Sergio Javelly" userId="c8a41959-c137-4c0d-9189-c8bfea8efd38" providerId="ADAL" clId="{093E7285-B2D0-411C-A13D-C603FC19BE52}" dt="2018-11-16T14:45:34.993" v="2" actId="2696"/>
      <pc:docMkLst>
        <pc:docMk/>
      </pc:docMkLst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CE342-D8D2-4B18-976F-D6B42818E121}" type="datetimeFigureOut">
              <a:rPr lang="en-US" smtClean="0"/>
              <a:t>11/22/2018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FFBC93-882D-428B-B370-757C845F6F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951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mplate neogem-01.png"/>
          <p:cNvPicPr>
            <a:picLocks noChangeAspect="1"/>
          </p:cNvPicPr>
          <p:nvPr userDrawn="1"/>
        </p:nvPicPr>
        <p:blipFill>
          <a:blip r:embed="rId2" cstate="print"/>
          <a:srcRect b="14444"/>
          <a:stretch>
            <a:fillRect/>
          </a:stretch>
        </p:blipFill>
        <p:spPr>
          <a:xfrm>
            <a:off x="0" y="0"/>
            <a:ext cx="9144000" cy="58674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5105400" y="6621774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mplate neogem-02.png"/>
          <p:cNvPicPr>
            <a:picLocks noChangeAspect="1"/>
          </p:cNvPicPr>
          <p:nvPr userDrawn="1"/>
        </p:nvPicPr>
        <p:blipFill>
          <a:blip r:embed="rId2" cstate="print"/>
          <a:srcRect t="90000"/>
          <a:stretch>
            <a:fillRect/>
          </a:stretch>
        </p:blipFill>
        <p:spPr>
          <a:xfrm>
            <a:off x="-76200" y="6019800"/>
            <a:ext cx="8935640" cy="685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143000"/>
          </a:xfrm>
        </p:spPr>
        <p:txBody>
          <a:bodyPr>
            <a:normAutofit/>
          </a:bodyPr>
          <a:lstStyle>
            <a:lvl1pPr algn="l">
              <a:defRPr sz="3600" b="1" i="1"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525963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8BD7B1-3D04-495D-B30A-A24982411D08}"/>
              </a:ext>
            </a:extLst>
          </p:cNvPr>
          <p:cNvSpPr/>
          <p:nvPr userDrawn="1"/>
        </p:nvSpPr>
        <p:spPr>
          <a:xfrm>
            <a:off x="5410200" y="6642556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mplate neogem-03.png"/>
          <p:cNvPicPr>
            <a:picLocks noChangeAspect="1"/>
          </p:cNvPicPr>
          <p:nvPr userDrawn="1"/>
        </p:nvPicPr>
        <p:blipFill>
          <a:blip r:embed="rId2" cstate="print"/>
          <a:srcRect l="62791" b="88889"/>
          <a:stretch>
            <a:fillRect/>
          </a:stretch>
        </p:blipFill>
        <p:spPr>
          <a:xfrm>
            <a:off x="5715000" y="152400"/>
            <a:ext cx="3324820" cy="762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525963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305800" cy="1143000"/>
          </a:xfrm>
        </p:spPr>
        <p:txBody>
          <a:bodyPr>
            <a:normAutofit/>
          </a:bodyPr>
          <a:lstStyle>
            <a:lvl1pPr algn="l">
              <a:defRPr sz="3600" b="1" i="1"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template neogem-02.png"/>
          <p:cNvPicPr>
            <a:picLocks noChangeAspect="1"/>
          </p:cNvPicPr>
          <p:nvPr userDrawn="1"/>
        </p:nvPicPr>
        <p:blipFill>
          <a:blip r:embed="rId3" cstate="print"/>
          <a:srcRect t="95556"/>
          <a:stretch>
            <a:fillRect/>
          </a:stretch>
        </p:blipFill>
        <p:spPr>
          <a:xfrm>
            <a:off x="104180" y="6400800"/>
            <a:ext cx="8935640" cy="3048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DC4FB67-2DBE-464E-9A90-8757ACF1245D}"/>
              </a:ext>
            </a:extLst>
          </p:cNvPr>
          <p:cNvSpPr/>
          <p:nvPr userDrawn="1"/>
        </p:nvSpPr>
        <p:spPr>
          <a:xfrm>
            <a:off x="5410200" y="6642556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mplate neogem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7156" y="0"/>
            <a:ext cx="8929688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96200" cy="4525963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7696200" cy="1143000"/>
          </a:xfrm>
        </p:spPr>
        <p:txBody>
          <a:bodyPr>
            <a:normAutofit/>
          </a:bodyPr>
          <a:lstStyle>
            <a:lvl1pPr algn="l">
              <a:defRPr sz="3600" b="1" i="1">
                <a:solidFill>
                  <a:srgbClr val="C00000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46487D-4817-4A70-BA3A-4E869553AACE}"/>
              </a:ext>
            </a:extLst>
          </p:cNvPr>
          <p:cNvSpPr/>
          <p:nvPr userDrawn="1"/>
        </p:nvSpPr>
        <p:spPr>
          <a:xfrm>
            <a:off x="5410200" y="6642556"/>
            <a:ext cx="363913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Copyright ©2018, CEMEX International Holding AG. </a:t>
            </a:r>
            <a:r>
              <a:rPr lang="mr-IN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–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Confidential Information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vmlDrawing" Target="../drawings/vmlDrawing1.v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 noChangeAspect="1"/>
          </p:cNvGraphicFramePr>
          <p:nvPr>
            <p:custDataLst>
              <p:tags r:id="rId16"/>
            </p:custData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17" imgW="360" imgH="360" progId="">
                  <p:embed/>
                </p:oleObj>
              </mc:Choice>
              <mc:Fallback>
                <p:oleObj name="think-cell Slide" r:id="rId17" imgW="360" imgH="360" progId="">
                  <p:embed/>
                  <p:pic>
                    <p:nvPicPr>
                      <p:cNvPr id="7" name="Object 6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534D5-29CE-4F78-BB48-7AEE16D921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BEC0A75-12A3-4652-82F2-6E035E2EF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0"/>
            <a:ext cx="8305800" cy="1143000"/>
          </a:xfrm>
        </p:spPr>
        <p:txBody>
          <a:bodyPr/>
          <a:lstStyle/>
          <a:p>
            <a:r>
              <a:rPr lang="en-US" dirty="0"/>
              <a:t>Atomix Neogem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D83827E-0F3A-40DB-8911-D99DA46E4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419" y="808196"/>
            <a:ext cx="8305800" cy="4741505"/>
          </a:xfrm>
        </p:spPr>
        <p:txBody>
          <a:bodyPr>
            <a:normAutofit/>
          </a:bodyPr>
          <a:lstStyle/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CEMEX Operation/Type of Mine: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Lime Quarry (Modiim Israel)</a:t>
            </a: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Particle Size Distribution + Grading Curve: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Agg 0 – 5 mm + rubber granulate 1-4 mm</a:t>
            </a: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neogem Category + Type of Application: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Industrial, Builders</a:t>
            </a:r>
          </a:p>
          <a:p>
            <a:pPr marL="285750" indent="-285750">
              <a:lnSpc>
                <a:spcPct val="120000"/>
              </a:lnSpc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Unique Selling Proposition: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Acoustic base for tiles – provides acoustic insulation without instalation of regular acoustic layer.</a:t>
            </a:r>
          </a:p>
          <a:p>
            <a:pPr marL="285750" indent="-285750">
              <a:lnSpc>
                <a:spcPct val="120000"/>
              </a:lnSpc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Technical Requirements and Specs for production: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Spatial weight – 1250-1350 kg. Sound</a:t>
            </a:r>
            <a:r>
              <a:rPr lang="he-IL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reduction</a:t>
            </a:r>
            <a:endParaRPr lang="de-DE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Additional Comment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: Passed 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ISO10140-3 sound reduction requirement protocol.</a:t>
            </a:r>
            <a:endParaRPr lang="de-DE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Typical Clients: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Apartments builders</a:t>
            </a: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How did you find your point of contact: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Proffecional exhibitions</a:t>
            </a: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FOB selling price VS. Av. OCF :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28$/t Vs 5$/t	</a:t>
            </a:r>
          </a:p>
          <a:p>
            <a:pPr marL="285750" indent="-285750">
              <a:buClr>
                <a:srgbClr val="C00000"/>
              </a:buClr>
              <a:buSzPct val="130000"/>
            </a:pPr>
            <a:r>
              <a:rPr lang="de-DE" sz="1500" b="1" dirty="0">
                <a:latin typeface="Arial" panose="020B0604020202020204" pitchFamily="34" charset="0"/>
                <a:cs typeface="Arial" panose="020B0604020202020204" pitchFamily="34" charset="0"/>
              </a:rPr>
              <a:t>Estimated Market Size / Vol.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6000t/Annualy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624F0C-04D2-489E-8117-4A9E203933E5}"/>
              </a:ext>
            </a:extLst>
          </p:cNvPr>
          <p:cNvSpPr txBox="1"/>
          <p:nvPr/>
        </p:nvSpPr>
        <p:spPr>
          <a:xfrm>
            <a:off x="8880786" y="632460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8" name="תמונה 7">
            <a:extLst>
              <a:ext uri="{FF2B5EF4-FFF2-40B4-BE49-F238E27FC236}">
                <a16:creationId xmlns:a16="http://schemas.microsoft.com/office/drawing/2014/main" id="{B3D4FA42-AFCE-4CFE-A672-258A67DCBC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4471745"/>
            <a:ext cx="2819400" cy="1585913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E79DAAA8-C2BC-4007-831B-E5C7E2DE99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 dirty="0"/>
          </a:p>
        </p:txBody>
      </p:sp>
      <p:pic>
        <p:nvPicPr>
          <p:cNvPr id="10" name="תמונה 9">
            <a:extLst>
              <a:ext uri="{FF2B5EF4-FFF2-40B4-BE49-F238E27FC236}">
                <a16:creationId xmlns:a16="http://schemas.microsoft.com/office/drawing/2014/main" id="{075D9CDE-9E58-482A-AB0F-3ACA338ACD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3311537"/>
            <a:ext cx="914286" cy="209524"/>
          </a:xfrm>
          <a:prstGeom prst="rect">
            <a:avLst/>
          </a:prstGeom>
        </p:spPr>
      </p:pic>
      <p:pic>
        <p:nvPicPr>
          <p:cNvPr id="7" name="תמונה 6">
            <a:extLst>
              <a:ext uri="{FF2B5EF4-FFF2-40B4-BE49-F238E27FC236}">
                <a16:creationId xmlns:a16="http://schemas.microsoft.com/office/drawing/2014/main" id="{7EBB666C-44EB-4560-9A1D-839AE02F62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471745"/>
            <a:ext cx="2002019" cy="1579522"/>
          </a:xfrm>
          <a:prstGeom prst="rect">
            <a:avLst/>
          </a:prstGeom>
        </p:spPr>
      </p:pic>
      <p:pic>
        <p:nvPicPr>
          <p:cNvPr id="4098" name="Picture 2" descr="Related image">
            <a:extLst>
              <a:ext uri="{FF2B5EF4-FFF2-40B4-BE49-F238E27FC236}">
                <a16:creationId xmlns:a16="http://schemas.microsoft.com/office/drawing/2014/main" id="{69F18BE7-84A0-41AE-9024-2B96A9CC2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892" y="4468432"/>
            <a:ext cx="1638636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0443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3A2729B170D240BE2B6DC6520067BB" ma:contentTypeVersion="10" ma:contentTypeDescription="Create a new document." ma:contentTypeScope="" ma:versionID="1625c189042078ee53be5862aa7f0d7b">
  <xsd:schema xmlns:xsd="http://www.w3.org/2001/XMLSchema" xmlns:xs="http://www.w3.org/2001/XMLSchema" xmlns:p="http://schemas.microsoft.com/office/2006/metadata/properties" xmlns:ns2="a43ed57a-b9b0-46e7-bcd3-dfc3afbfb1ee" xmlns:ns3="0ce53703-6403-4856-955e-afa203864fa5" targetNamespace="http://schemas.microsoft.com/office/2006/metadata/properties" ma:root="true" ma:fieldsID="25dc8d6dfd9b6e968c9a01d91623afb4" ns2:_="" ns3:_="">
    <xsd:import namespace="a43ed57a-b9b0-46e7-bcd3-dfc3afbfb1ee"/>
    <xsd:import namespace="0ce53703-6403-4856-955e-afa203864f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3ed57a-b9b0-46e7-bcd3-dfc3afbfb1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e53703-6403-4856-955e-afa203864f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3ACD26-A164-4B54-9192-37E61C0FF8AF}">
  <ds:schemaRefs>
    <ds:schemaRef ds:uri="a43ed57a-b9b0-46e7-bcd3-dfc3afbfb1ee"/>
    <ds:schemaRef ds:uri="http://purl.org/dc/terms/"/>
    <ds:schemaRef ds:uri="http://schemas.openxmlformats.org/package/2006/metadata/core-properties"/>
    <ds:schemaRef ds:uri="0ce53703-6403-4856-955e-afa203864fa5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F30A342-2414-4276-983C-2102448A9A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3ed57a-b9b0-46e7-bcd3-dfc3afbfb1ee"/>
    <ds:schemaRef ds:uri="0ce53703-6403-4856-955e-afa203864f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CDA6E62-D5CE-4E57-B798-31884312D0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119</Words>
  <Application>Microsoft Office PowerPoint</Application>
  <PresentationFormat>On-screen Show (4:3)</PresentationFormat>
  <Paragraphs>12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Mangal</vt:lpstr>
      <vt:lpstr>Office Theme</vt:lpstr>
      <vt:lpstr>think-cell Slide</vt:lpstr>
      <vt:lpstr>PowerPoint Presentation</vt:lpstr>
      <vt:lpstr>Atomix Neogem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Susana</dc:creator>
  <cp:lastModifiedBy>Diego Fernandez</cp:lastModifiedBy>
  <cp:revision>224</cp:revision>
  <cp:lastPrinted>2018-05-30T09:31:16Z</cp:lastPrinted>
  <dcterms:created xsi:type="dcterms:W3CDTF">2016-04-19T07:29:23Z</dcterms:created>
  <dcterms:modified xsi:type="dcterms:W3CDTF">2018-11-22T08:26:39Z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0x0101000E3A2729B170D240BE2B6DC6520067BB</vt:lpwstr>
  </property>
</Properties>
</file>